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1"/>
  </p:notesMasterIdLst>
  <p:handoutMasterIdLst>
    <p:handoutMasterId r:id="rId42"/>
  </p:handoutMasterIdLst>
  <p:sldIdLst>
    <p:sldId id="474" r:id="rId5"/>
    <p:sldId id="471" r:id="rId6"/>
    <p:sldId id="472" r:id="rId7"/>
    <p:sldId id="527" r:id="rId8"/>
    <p:sldId id="528" r:id="rId9"/>
    <p:sldId id="503" r:id="rId10"/>
    <p:sldId id="485" r:id="rId11"/>
    <p:sldId id="504" r:id="rId12"/>
    <p:sldId id="480" r:id="rId13"/>
    <p:sldId id="501" r:id="rId14"/>
    <p:sldId id="502" r:id="rId15"/>
    <p:sldId id="508" r:id="rId16"/>
    <p:sldId id="505" r:id="rId17"/>
    <p:sldId id="511" r:id="rId18"/>
    <p:sldId id="506" r:id="rId19"/>
    <p:sldId id="507" r:id="rId20"/>
    <p:sldId id="509" r:id="rId21"/>
    <p:sldId id="512" r:id="rId22"/>
    <p:sldId id="510" r:id="rId23"/>
    <p:sldId id="493" r:id="rId24"/>
    <p:sldId id="515" r:id="rId25"/>
    <p:sldId id="516" r:id="rId26"/>
    <p:sldId id="517" r:id="rId27"/>
    <p:sldId id="518" r:id="rId28"/>
    <p:sldId id="519" r:id="rId29"/>
    <p:sldId id="520" r:id="rId30"/>
    <p:sldId id="521" r:id="rId31"/>
    <p:sldId id="522" r:id="rId32"/>
    <p:sldId id="523" r:id="rId33"/>
    <p:sldId id="524" r:id="rId34"/>
    <p:sldId id="525" r:id="rId35"/>
    <p:sldId id="526" r:id="rId36"/>
    <p:sldId id="461" r:id="rId37"/>
    <p:sldId id="475" r:id="rId38"/>
    <p:sldId id="476" r:id="rId39"/>
    <p:sldId id="445" r:id="rId40"/>
  </p:sldIdLst>
  <p:sldSz cx="12192000" cy="6858000"/>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7120"/>
    <a:srgbClr val="0C61A6"/>
    <a:srgbClr val="42C1F0"/>
    <a:srgbClr val="000000"/>
    <a:srgbClr val="00994C"/>
    <a:srgbClr val="009944"/>
    <a:srgbClr val="D01F29"/>
    <a:srgbClr val="585858"/>
    <a:srgbClr val="89BF15"/>
    <a:srgbClr val="5965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45" autoAdjust="0"/>
    <p:restoredTop sz="90722" autoAdjust="0"/>
  </p:normalViewPr>
  <p:slideViewPr>
    <p:cSldViewPr snapToGrid="0">
      <p:cViewPr>
        <p:scale>
          <a:sx n="75" d="100"/>
          <a:sy n="75" d="100"/>
        </p:scale>
        <p:origin x="320" y="496"/>
      </p:cViewPr>
      <p:guideLst>
        <p:guide orient="horz" pos="2160"/>
        <p:guide pos="3840"/>
      </p:guideLst>
    </p:cSldViewPr>
  </p:slideViewPr>
  <p:notesTextViewPr>
    <p:cViewPr>
      <p:scale>
        <a:sx n="3" d="2"/>
        <a:sy n="3" d="2"/>
      </p:scale>
      <p:origin x="0" y="0"/>
    </p:cViewPr>
  </p:notesTextViewPr>
  <p:sorterViewPr>
    <p:cViewPr>
      <p:scale>
        <a:sx n="100" d="100"/>
        <a:sy n="100" d="100"/>
      </p:scale>
      <p:origin x="0" y="-408"/>
    </p:cViewPr>
  </p:sorterViewPr>
  <p:notesViewPr>
    <p:cSldViewPr snapToGrid="0" showGuides="1">
      <p:cViewPr varScale="1">
        <p:scale>
          <a:sx n="66" d="100"/>
          <a:sy n="66" d="100"/>
        </p:scale>
        <p:origin x="3062" y="62"/>
      </p:cViewPr>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notesMaster" Target="notesMasters/notesMaster1.xml"/><Relationship Id="rId42" Type="http://schemas.openxmlformats.org/officeDocument/2006/relationships/handoutMaster" Target="handoutMasters/handoutMaster1.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3287" tIns="46644" rIns="93287" bIns="46644" rtlCol="0"/>
          <a:lstStyle>
            <a:lvl1pPr algn="l">
              <a:defRPr sz="1200"/>
            </a:lvl1pPr>
          </a:lstStyle>
          <a:p>
            <a:endParaRPr lang="en-US" dirty="0"/>
          </a:p>
        </p:txBody>
      </p:sp>
      <p:sp>
        <p:nvSpPr>
          <p:cNvPr id="3" name="Date Placeholder 2"/>
          <p:cNvSpPr>
            <a:spLocks noGrp="1"/>
          </p:cNvSpPr>
          <p:nvPr>
            <p:ph type="dt" sz="quarter" idx="1"/>
          </p:nvPr>
        </p:nvSpPr>
        <p:spPr>
          <a:xfrm>
            <a:off x="3976333" y="0"/>
            <a:ext cx="3041968" cy="466912"/>
          </a:xfrm>
          <a:prstGeom prst="rect">
            <a:avLst/>
          </a:prstGeom>
        </p:spPr>
        <p:txBody>
          <a:bodyPr vert="horz" lIns="93287" tIns="46644" rIns="93287" bIns="46644" rtlCol="0"/>
          <a:lstStyle>
            <a:lvl1pPr algn="r">
              <a:defRPr sz="1200"/>
            </a:lvl1pPr>
          </a:lstStyle>
          <a:p>
            <a:fld id="{0A317860-880B-46B5-A393-68F9816693CE}" type="datetimeFigureOut">
              <a:rPr lang="en-US" smtClean="0"/>
              <a:t>8/16/17</a:t>
            </a:fld>
            <a:endParaRPr lang="en-US" dirty="0"/>
          </a:p>
        </p:txBody>
      </p:sp>
      <p:sp>
        <p:nvSpPr>
          <p:cNvPr id="4" name="Footer Placeholder 3"/>
          <p:cNvSpPr>
            <a:spLocks noGrp="1"/>
          </p:cNvSpPr>
          <p:nvPr>
            <p:ph type="ftr" sz="quarter" idx="2"/>
          </p:nvPr>
        </p:nvSpPr>
        <p:spPr>
          <a:xfrm>
            <a:off x="0" y="8839014"/>
            <a:ext cx="3041968" cy="466911"/>
          </a:xfrm>
          <a:prstGeom prst="rect">
            <a:avLst/>
          </a:prstGeom>
        </p:spPr>
        <p:txBody>
          <a:bodyPr vert="horz" lIns="93287" tIns="46644" rIns="93287" bIns="46644"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6333" y="8839014"/>
            <a:ext cx="3041968" cy="466911"/>
          </a:xfrm>
          <a:prstGeom prst="rect">
            <a:avLst/>
          </a:prstGeom>
        </p:spPr>
        <p:txBody>
          <a:bodyPr vert="horz" lIns="93287" tIns="46644" rIns="93287" bIns="46644" rtlCol="0" anchor="b"/>
          <a:lstStyle>
            <a:lvl1pPr algn="r">
              <a:defRPr sz="1200"/>
            </a:lvl1pPr>
          </a:lstStyle>
          <a:p>
            <a:fld id="{F8DC215D-90ED-4E06-856C-89293B0D18FC}" type="slidenum">
              <a:rPr lang="en-US" smtClean="0"/>
              <a:t>‹#›</a:t>
            </a:fld>
            <a:endParaRPr lang="en-US" dirty="0"/>
          </a:p>
        </p:txBody>
      </p:sp>
    </p:spTree>
    <p:extLst>
      <p:ext uri="{BB962C8B-B14F-4D97-AF65-F5344CB8AC3E}">
        <p14:creationId xmlns:p14="http://schemas.microsoft.com/office/powerpoint/2010/main" val="32106458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3287" tIns="46644" rIns="93287" bIns="46644" rtlCol="0"/>
          <a:lstStyle>
            <a:lvl1pPr algn="l">
              <a:defRPr sz="1200"/>
            </a:lvl1pPr>
          </a:lstStyle>
          <a:p>
            <a:endParaRPr lang="en-US" dirty="0"/>
          </a:p>
        </p:txBody>
      </p:sp>
      <p:sp>
        <p:nvSpPr>
          <p:cNvPr id="3" name="Date Placeholder 2"/>
          <p:cNvSpPr>
            <a:spLocks noGrp="1"/>
          </p:cNvSpPr>
          <p:nvPr>
            <p:ph type="dt" idx="1"/>
          </p:nvPr>
        </p:nvSpPr>
        <p:spPr>
          <a:xfrm>
            <a:off x="3976333" y="0"/>
            <a:ext cx="3041968" cy="466912"/>
          </a:xfrm>
          <a:prstGeom prst="rect">
            <a:avLst/>
          </a:prstGeom>
        </p:spPr>
        <p:txBody>
          <a:bodyPr vert="horz" lIns="93287" tIns="46644" rIns="93287" bIns="46644" rtlCol="0"/>
          <a:lstStyle>
            <a:lvl1pPr algn="r">
              <a:defRPr sz="1200"/>
            </a:lvl1pPr>
          </a:lstStyle>
          <a:p>
            <a:fld id="{591D29D8-E1A1-4C6A-BB2A-CFA43F038D40}" type="datetimeFigureOut">
              <a:rPr lang="en-US" smtClean="0"/>
              <a:t>8/16/17</a:t>
            </a:fld>
            <a:endParaRPr lang="en-US" dirty="0"/>
          </a:p>
        </p:txBody>
      </p:sp>
      <p:sp>
        <p:nvSpPr>
          <p:cNvPr id="4" name="Slide Image Placeholder 3"/>
          <p:cNvSpPr>
            <a:spLocks noGrp="1" noRot="1" noChangeAspect="1"/>
          </p:cNvSpPr>
          <p:nvPr>
            <p:ph type="sldImg" idx="2"/>
          </p:nvPr>
        </p:nvSpPr>
        <p:spPr>
          <a:xfrm>
            <a:off x="719138" y="1163638"/>
            <a:ext cx="5581650" cy="3140075"/>
          </a:xfrm>
          <a:prstGeom prst="rect">
            <a:avLst/>
          </a:prstGeom>
          <a:noFill/>
          <a:ln w="12700">
            <a:solidFill>
              <a:prstClr val="black"/>
            </a:solidFill>
          </a:ln>
        </p:spPr>
        <p:txBody>
          <a:bodyPr vert="horz" lIns="93287" tIns="46644" rIns="93287" bIns="46644" rtlCol="0" anchor="ctr"/>
          <a:lstStyle/>
          <a:p>
            <a:endParaRPr lang="en-US" dirty="0"/>
          </a:p>
        </p:txBody>
      </p:sp>
      <p:sp>
        <p:nvSpPr>
          <p:cNvPr id="5" name="Notes Placeholder 4"/>
          <p:cNvSpPr>
            <a:spLocks noGrp="1"/>
          </p:cNvSpPr>
          <p:nvPr>
            <p:ph type="body" sz="quarter" idx="3"/>
          </p:nvPr>
        </p:nvSpPr>
        <p:spPr>
          <a:xfrm>
            <a:off x="701993" y="4478476"/>
            <a:ext cx="5615940" cy="3664208"/>
          </a:xfrm>
          <a:prstGeom prst="rect">
            <a:avLst/>
          </a:prstGeom>
        </p:spPr>
        <p:txBody>
          <a:bodyPr vert="horz" lIns="93287" tIns="46644" rIns="93287" bIns="4664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4"/>
            <a:ext cx="3041968" cy="466911"/>
          </a:xfrm>
          <a:prstGeom prst="rect">
            <a:avLst/>
          </a:prstGeom>
        </p:spPr>
        <p:txBody>
          <a:bodyPr vert="horz" lIns="93287" tIns="46644" rIns="93287" bIns="46644"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6333" y="8839014"/>
            <a:ext cx="3041968" cy="466911"/>
          </a:xfrm>
          <a:prstGeom prst="rect">
            <a:avLst/>
          </a:prstGeom>
        </p:spPr>
        <p:txBody>
          <a:bodyPr vert="horz" lIns="93287" tIns="46644" rIns="93287" bIns="46644" rtlCol="0" anchor="b"/>
          <a:lstStyle>
            <a:lvl1pPr algn="r">
              <a:defRPr sz="1200"/>
            </a:lvl1pPr>
          </a:lstStyle>
          <a:p>
            <a:fld id="{DFD39F4A-548E-412F-90A5-D2275BF935C1}" type="slidenum">
              <a:rPr lang="en-US" smtClean="0"/>
              <a:t>‹#›</a:t>
            </a:fld>
            <a:endParaRPr lang="en-US" dirty="0"/>
          </a:p>
        </p:txBody>
      </p:sp>
    </p:spTree>
    <p:extLst>
      <p:ext uri="{BB962C8B-B14F-4D97-AF65-F5344CB8AC3E}">
        <p14:creationId xmlns:p14="http://schemas.microsoft.com/office/powerpoint/2010/main" val="3675824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1</a:t>
            </a:fld>
            <a:endParaRPr lang="en-US" dirty="0"/>
          </a:p>
        </p:txBody>
      </p:sp>
    </p:spTree>
    <p:extLst>
      <p:ext uri="{BB962C8B-B14F-4D97-AF65-F5344CB8AC3E}">
        <p14:creationId xmlns:p14="http://schemas.microsoft.com/office/powerpoint/2010/main" val="2140136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11</a:t>
            </a:fld>
            <a:endParaRPr lang="en-US" dirty="0"/>
          </a:p>
        </p:txBody>
      </p:sp>
    </p:spTree>
    <p:extLst>
      <p:ext uri="{BB962C8B-B14F-4D97-AF65-F5344CB8AC3E}">
        <p14:creationId xmlns:p14="http://schemas.microsoft.com/office/powerpoint/2010/main" val="18836366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12</a:t>
            </a:fld>
            <a:endParaRPr lang="en-US" dirty="0"/>
          </a:p>
        </p:txBody>
      </p:sp>
    </p:spTree>
    <p:extLst>
      <p:ext uri="{BB962C8B-B14F-4D97-AF65-F5344CB8AC3E}">
        <p14:creationId xmlns:p14="http://schemas.microsoft.com/office/powerpoint/2010/main" val="2344263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Picture source: http://</a:t>
            </a:r>
            <a:r>
              <a:rPr lang="en-US" dirty="0" err="1" smtClean="0"/>
              <a:t>corcohighways.org</a:t>
            </a:r>
            <a:r>
              <a:rPr lang="en-US" dirty="0" smtClean="0"/>
              <a:t>/?p=585</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13</a:t>
            </a:fld>
            <a:endParaRPr lang="en-US" dirty="0"/>
          </a:p>
        </p:txBody>
      </p:sp>
    </p:spTree>
    <p:extLst>
      <p:ext uri="{BB962C8B-B14F-4D97-AF65-F5344CB8AC3E}">
        <p14:creationId xmlns:p14="http://schemas.microsoft.com/office/powerpoint/2010/main" val="20312996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14</a:t>
            </a:fld>
            <a:endParaRPr lang="en-US" dirty="0"/>
          </a:p>
        </p:txBody>
      </p:sp>
    </p:spTree>
    <p:extLst>
      <p:ext uri="{BB962C8B-B14F-4D97-AF65-F5344CB8AC3E}">
        <p14:creationId xmlns:p14="http://schemas.microsoft.com/office/powerpoint/2010/main" val="128525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School closures or early release</a:t>
            </a:r>
          </a:p>
          <a:p>
            <a:r>
              <a:rPr lang="en-US" dirty="0" smtClean="0"/>
              <a:t>Some universities are planning special observation events</a:t>
            </a:r>
          </a:p>
          <a:p>
            <a:r>
              <a:rPr lang="en-US" sz="1000" dirty="0" err="1" smtClean="0"/>
              <a:t>Photocredit</a:t>
            </a:r>
            <a:r>
              <a:rPr lang="en-US" sz="1000" dirty="0" smtClean="0"/>
              <a:t>:</a:t>
            </a:r>
            <a:r>
              <a:rPr lang="en-US" sz="1000" baseline="0" dirty="0" smtClean="0"/>
              <a:t> https://</a:t>
            </a:r>
            <a:r>
              <a:rPr lang="en-US" sz="1000" baseline="0" dirty="0" err="1" smtClean="0"/>
              <a:t>www.fatherly.com</a:t>
            </a:r>
            <a:r>
              <a:rPr lang="en-US" sz="1000" baseline="0" dirty="0" smtClean="0"/>
              <a:t>/gear/companies-are-selling-fake-solar-eclipse-sunglasses/</a:t>
            </a:r>
            <a:endParaRPr lang="en-US" sz="1000" dirty="0"/>
          </a:p>
        </p:txBody>
      </p:sp>
      <p:sp>
        <p:nvSpPr>
          <p:cNvPr id="4" name="Slide Number Placeholder 3"/>
          <p:cNvSpPr>
            <a:spLocks noGrp="1"/>
          </p:cNvSpPr>
          <p:nvPr>
            <p:ph type="sldNum" sz="quarter" idx="10"/>
          </p:nvPr>
        </p:nvSpPr>
        <p:spPr/>
        <p:txBody>
          <a:bodyPr/>
          <a:lstStyle/>
          <a:p>
            <a:fld id="{DFD39F4A-548E-412F-90A5-D2275BF935C1}" type="slidenum">
              <a:rPr lang="en-US" smtClean="0"/>
              <a:t>15</a:t>
            </a:fld>
            <a:endParaRPr lang="en-US" dirty="0"/>
          </a:p>
        </p:txBody>
      </p:sp>
    </p:spTree>
    <p:extLst>
      <p:ext uri="{BB962C8B-B14F-4D97-AF65-F5344CB8AC3E}">
        <p14:creationId xmlns:p14="http://schemas.microsoft.com/office/powerpoint/2010/main" val="6723814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Picture credit http://</a:t>
            </a:r>
            <a:r>
              <a:rPr lang="en-US" dirty="0" err="1" smtClean="0"/>
              <a:t>www.postandcourier.com</a:t>
            </a:r>
            <a:r>
              <a:rPr lang="en-US" dirty="0" smtClean="0"/>
              <a:t>/archives/barnwell-other-towns-face-new-reality-after-rural-hospitals-close/article_6aeb6fda-298d-5b3f-b0c9-c5966c250f36.html</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16</a:t>
            </a:fld>
            <a:endParaRPr lang="en-US" dirty="0"/>
          </a:p>
        </p:txBody>
      </p:sp>
    </p:spTree>
    <p:extLst>
      <p:ext uri="{BB962C8B-B14F-4D97-AF65-F5344CB8AC3E}">
        <p14:creationId xmlns:p14="http://schemas.microsoft.com/office/powerpoint/2010/main" val="15868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Map source: NOAA  https://</a:t>
            </a:r>
            <a:r>
              <a:rPr lang="en-US" dirty="0" err="1" smtClean="0"/>
              <a:t>www.weather.gov</a:t>
            </a:r>
            <a:r>
              <a:rPr lang="en-US" dirty="0" smtClean="0"/>
              <a:t>/images/</a:t>
            </a:r>
            <a:r>
              <a:rPr lang="en-US" dirty="0" err="1" smtClean="0"/>
              <a:t>iln</a:t>
            </a:r>
            <a:r>
              <a:rPr lang="en-US" dirty="0" smtClean="0"/>
              <a:t>/Eclipse/</a:t>
            </a:r>
            <a:r>
              <a:rPr lang="en-US" dirty="0" err="1" smtClean="0"/>
              <a:t>eclipsemap_clouds.png</a:t>
            </a:r>
            <a:r>
              <a:rPr lang="en-US" dirty="0" smtClean="0"/>
              <a:t> </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17</a:t>
            </a:fld>
            <a:endParaRPr lang="en-US" dirty="0"/>
          </a:p>
        </p:txBody>
      </p:sp>
    </p:spTree>
    <p:extLst>
      <p:ext uri="{BB962C8B-B14F-4D97-AF65-F5344CB8AC3E}">
        <p14:creationId xmlns:p14="http://schemas.microsoft.com/office/powerpoint/2010/main" val="542351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you</a:t>
            </a:r>
            <a:r>
              <a:rPr lang="en-US" baseline="0" dirty="0" smtClean="0"/>
              <a:t> have a backup plan </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18</a:t>
            </a:fld>
            <a:endParaRPr lang="en-US" dirty="0"/>
          </a:p>
        </p:txBody>
      </p:sp>
    </p:spTree>
    <p:extLst>
      <p:ext uri="{BB962C8B-B14F-4D97-AF65-F5344CB8AC3E}">
        <p14:creationId xmlns:p14="http://schemas.microsoft.com/office/powerpoint/2010/main" val="20286287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20</a:t>
            </a:fld>
            <a:endParaRPr lang="en-US" dirty="0"/>
          </a:p>
        </p:txBody>
      </p:sp>
    </p:spTree>
    <p:extLst>
      <p:ext uri="{BB962C8B-B14F-4D97-AF65-F5344CB8AC3E}">
        <p14:creationId xmlns:p14="http://schemas.microsoft.com/office/powerpoint/2010/main" val="14320407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26</a:t>
            </a:fld>
            <a:endParaRPr lang="en-US" dirty="0"/>
          </a:p>
        </p:txBody>
      </p:sp>
    </p:spTree>
    <p:extLst>
      <p:ext uri="{BB962C8B-B14F-4D97-AF65-F5344CB8AC3E}">
        <p14:creationId xmlns:p14="http://schemas.microsoft.com/office/powerpoint/2010/main" val="2044981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provide a recording of today’s webinar, a copy of the slides and other resources for you in the next</a:t>
            </a:r>
            <a:r>
              <a:rPr lang="en-US" baseline="0" dirty="0" smtClean="0"/>
              <a:t> few days</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2</a:t>
            </a:fld>
            <a:endParaRPr lang="en-US" dirty="0"/>
          </a:p>
        </p:txBody>
      </p:sp>
    </p:spTree>
    <p:extLst>
      <p:ext uri="{BB962C8B-B14F-4D97-AF65-F5344CB8AC3E}">
        <p14:creationId xmlns:p14="http://schemas.microsoft.com/office/powerpoint/2010/main" val="1224514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After action report </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30</a:t>
            </a:fld>
            <a:endParaRPr lang="en-US" dirty="0"/>
          </a:p>
        </p:txBody>
      </p:sp>
    </p:spTree>
    <p:extLst>
      <p:ext uri="{BB962C8B-B14F-4D97-AF65-F5344CB8AC3E}">
        <p14:creationId xmlns:p14="http://schemas.microsoft.com/office/powerpoint/2010/main" val="14661569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Population of Larimer County is 333,577</a:t>
            </a:r>
            <a:r>
              <a:rPr lang="en-US" baseline="0" dirty="0" smtClean="0"/>
              <a:t> (most recent census) </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31</a:t>
            </a:fld>
            <a:endParaRPr lang="en-US" dirty="0"/>
          </a:p>
        </p:txBody>
      </p:sp>
    </p:spTree>
    <p:extLst>
      <p:ext uri="{BB962C8B-B14F-4D97-AF65-F5344CB8AC3E}">
        <p14:creationId xmlns:p14="http://schemas.microsoft.com/office/powerpoint/2010/main" val="3581421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33</a:t>
            </a:fld>
            <a:endParaRPr lang="en-US" dirty="0"/>
          </a:p>
        </p:txBody>
      </p:sp>
    </p:spTree>
    <p:extLst>
      <p:ext uri="{BB962C8B-B14F-4D97-AF65-F5344CB8AC3E}">
        <p14:creationId xmlns:p14="http://schemas.microsoft.com/office/powerpoint/2010/main" val="12272662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866 number is the Live Technical Support number for assistance with things like setting</a:t>
            </a:r>
            <a:r>
              <a:rPr lang="en-US" baseline="0" dirty="0" smtClean="0"/>
              <a:t> up a template or a contact group. </a:t>
            </a:r>
          </a:p>
          <a:p>
            <a:r>
              <a:rPr lang="en-US" baseline="0" dirty="0" smtClean="0"/>
              <a:t>The Live Operator number is if you need assistance during an incident.  We will deploy the messages for you, if needed. </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34</a:t>
            </a:fld>
            <a:endParaRPr lang="en-US" dirty="0"/>
          </a:p>
        </p:txBody>
      </p:sp>
    </p:spTree>
    <p:extLst>
      <p:ext uri="{BB962C8B-B14F-4D97-AF65-F5344CB8AC3E}">
        <p14:creationId xmlns:p14="http://schemas.microsoft.com/office/powerpoint/2010/main" val="20621960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will provide a recording of today’s webinar, a copy of the slides and other resources for you in the next</a:t>
            </a:r>
            <a:r>
              <a:rPr lang="en-US" baseline="0" dirty="0" smtClean="0"/>
              <a:t> few days</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35</a:t>
            </a:fld>
            <a:endParaRPr lang="en-US" dirty="0"/>
          </a:p>
        </p:txBody>
      </p:sp>
    </p:spTree>
    <p:extLst>
      <p:ext uri="{BB962C8B-B14F-4D97-AF65-F5344CB8AC3E}">
        <p14:creationId xmlns:p14="http://schemas.microsoft.com/office/powerpoint/2010/main" val="20663219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US" dirty="0" err="1" smtClean="0"/>
              <a:t>Everbridge</a:t>
            </a:r>
            <a:r>
              <a:rPr lang="en-US" dirty="0" smtClean="0"/>
              <a:t> helps you Assess, Locate, Act, Communicate, Analyze</a:t>
            </a:r>
            <a:br>
              <a:rPr lang="en-US" dirty="0" smtClean="0"/>
            </a:br>
            <a:endParaRPr lang="en-US" dirty="0" smtClean="0"/>
          </a:p>
          <a:p>
            <a:pPr marL="171450" indent="-171450">
              <a:buFont typeface="Arial" charset="0"/>
              <a:buChar char="•"/>
            </a:pPr>
            <a:r>
              <a:rPr lang="en-US" dirty="0" smtClean="0"/>
              <a:t>Help you run your command center with checklists, our CMS Bundle of templates and more </a:t>
            </a:r>
          </a:p>
          <a:p>
            <a:pPr marL="171450" indent="-171450">
              <a:buFont typeface="Arial" charset="0"/>
              <a:buChar char="•"/>
            </a:pPr>
            <a:r>
              <a:rPr lang="en-US" dirty="0" smtClean="0"/>
              <a:t>Our software helps with CMS but other things too such as FEMA-grade reliability and can be deployed</a:t>
            </a:r>
            <a:r>
              <a:rPr lang="en-US" baseline="0" dirty="0" smtClean="0"/>
              <a:t> anywhere</a:t>
            </a:r>
          </a:p>
          <a:p>
            <a:pPr marL="171450" indent="-171450">
              <a:buFont typeface="Arial" charset="0"/>
              <a:buChar char="•"/>
            </a:pPr>
            <a:r>
              <a:rPr lang="en-US" baseline="0" dirty="0" smtClean="0"/>
              <a:t>We can help your coordinate with outside responders such as police, fire, EMT crews and critical vendors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smtClean="0"/>
              <a:t>Don’t forget about the local population, different languages, different social mores, different ways to contact them </a:t>
            </a:r>
          </a:p>
          <a:p>
            <a:pPr marL="171450" indent="-171450">
              <a:buFont typeface="Arial" charset="0"/>
              <a:buChar char="•"/>
            </a:pPr>
            <a:r>
              <a:rPr lang="en-US" baseline="0" dirty="0" smtClean="0"/>
              <a:t>Our CMS Emergency Preparedness Library has lots more information including a breakdown by the 17 different types of facilities for what you specifically need to do </a:t>
            </a:r>
          </a:p>
          <a:p>
            <a:pPr marL="171450" indent="-171450">
              <a:buFont typeface="Arial" charset="0"/>
              <a:buChar char="•"/>
            </a:pPr>
            <a:r>
              <a:rPr lang="en-US" baseline="0" dirty="0" smtClean="0"/>
              <a:t>Are you ready for the press if something occurs? </a:t>
            </a:r>
          </a:p>
        </p:txBody>
      </p:sp>
      <p:sp>
        <p:nvSpPr>
          <p:cNvPr id="4" name="Slide Number Placeholder 3"/>
          <p:cNvSpPr>
            <a:spLocks noGrp="1"/>
          </p:cNvSpPr>
          <p:nvPr>
            <p:ph type="sldNum" sz="quarter" idx="10"/>
          </p:nvPr>
        </p:nvSpPr>
        <p:spPr/>
        <p:txBody>
          <a:bodyPr/>
          <a:lstStyle/>
          <a:p>
            <a:fld id="{DFD39F4A-548E-412F-90A5-D2275BF935C1}" type="slidenum">
              <a:rPr lang="en-US" smtClean="0"/>
              <a:t>36</a:t>
            </a:fld>
            <a:endParaRPr lang="en-US" dirty="0"/>
          </a:p>
        </p:txBody>
      </p:sp>
    </p:spTree>
    <p:extLst>
      <p:ext uri="{BB962C8B-B14F-4D97-AF65-F5344CB8AC3E}">
        <p14:creationId xmlns:p14="http://schemas.microsoft.com/office/powerpoint/2010/main" val="2285823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4</a:t>
            </a:fld>
            <a:endParaRPr lang="en-US" dirty="0"/>
          </a:p>
        </p:txBody>
      </p:sp>
    </p:spTree>
    <p:extLst>
      <p:ext uri="{BB962C8B-B14F-4D97-AF65-F5344CB8AC3E}">
        <p14:creationId xmlns:p14="http://schemas.microsoft.com/office/powerpoint/2010/main" val="785359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5</a:t>
            </a:fld>
            <a:endParaRPr lang="en-US" dirty="0"/>
          </a:p>
        </p:txBody>
      </p:sp>
    </p:spTree>
    <p:extLst>
      <p:ext uri="{BB962C8B-B14F-4D97-AF65-F5344CB8AC3E}">
        <p14:creationId xmlns:p14="http://schemas.microsoft.com/office/powerpoint/2010/main" val="1798831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6</a:t>
            </a:fld>
            <a:endParaRPr lang="en-US" dirty="0"/>
          </a:p>
        </p:txBody>
      </p:sp>
    </p:spTree>
    <p:extLst>
      <p:ext uri="{BB962C8B-B14F-4D97-AF65-F5344CB8AC3E}">
        <p14:creationId xmlns:p14="http://schemas.microsoft.com/office/powerpoint/2010/main" val="2121792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7</a:t>
            </a:fld>
            <a:endParaRPr lang="en-US" dirty="0"/>
          </a:p>
        </p:txBody>
      </p:sp>
    </p:spTree>
    <p:extLst>
      <p:ext uri="{BB962C8B-B14F-4D97-AF65-F5344CB8AC3E}">
        <p14:creationId xmlns:p14="http://schemas.microsoft.com/office/powerpoint/2010/main" val="17282124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Source for Lizard Man &amp; Big Foot:  http://</a:t>
            </a:r>
            <a:r>
              <a:rPr lang="en-US" dirty="0" err="1" smtClean="0"/>
              <a:t>www.postandcourier.com</a:t>
            </a:r>
            <a:r>
              <a:rPr lang="en-US" dirty="0" smtClean="0"/>
              <a:t>/news/agencies-advise-on-possible-lizard-man-bigfoot-sightings-in-south/article_2388dc18-7d26-11e7-8ad8-33c9facf5e5f.html </a:t>
            </a:r>
          </a:p>
          <a:p>
            <a:r>
              <a:rPr lang="en-US" dirty="0" smtClean="0"/>
              <a:t>Map of Sasquatch used in Lizard Man story,</a:t>
            </a:r>
            <a:r>
              <a:rPr lang="en-US" baseline="0" dirty="0" smtClean="0"/>
              <a:t> but original source is from NASA (really) </a:t>
            </a:r>
            <a:endParaRPr lang="en-US" dirty="0" smtClean="0"/>
          </a:p>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8</a:t>
            </a:fld>
            <a:endParaRPr lang="en-US" dirty="0"/>
          </a:p>
        </p:txBody>
      </p:sp>
    </p:spTree>
    <p:extLst>
      <p:ext uri="{BB962C8B-B14F-4D97-AF65-F5344CB8AC3E}">
        <p14:creationId xmlns:p14="http://schemas.microsoft.com/office/powerpoint/2010/main" val="1504672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Definition from: https://</a:t>
            </a:r>
            <a:r>
              <a:rPr lang="en-US" dirty="0" err="1" smtClean="0"/>
              <a:t>training.fema.gov</a:t>
            </a:r>
            <a:r>
              <a:rPr lang="en-US" dirty="0" smtClean="0"/>
              <a:t>/</a:t>
            </a:r>
            <a:r>
              <a:rPr lang="en-US" dirty="0" err="1" smtClean="0"/>
              <a:t>emiweb</a:t>
            </a:r>
            <a:r>
              <a:rPr lang="en-US" smtClean="0"/>
              <a:t>/downloads/is15aspecialeventsplanning-jamanual.pdf</a:t>
            </a:r>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9</a:t>
            </a:fld>
            <a:endParaRPr lang="en-US" dirty="0"/>
          </a:p>
        </p:txBody>
      </p:sp>
    </p:spTree>
    <p:extLst>
      <p:ext uri="{BB962C8B-B14F-4D97-AF65-F5344CB8AC3E}">
        <p14:creationId xmlns:p14="http://schemas.microsoft.com/office/powerpoint/2010/main" val="1817160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F37120"/>
                </a:solidFill>
              </a:rPr>
              <a:t>Examples of Mass Gatherings</a:t>
            </a:r>
          </a:p>
          <a:p>
            <a:pPr marL="285750" indent="-285750">
              <a:buFont typeface="Arial" charset="0"/>
              <a:buChar char="•"/>
            </a:pPr>
            <a:r>
              <a:rPr lang="en-US" dirty="0" smtClean="0"/>
              <a:t>Large sporting events like the Super Bowl</a:t>
            </a:r>
          </a:p>
          <a:p>
            <a:pPr marL="285750" indent="-285750">
              <a:buFont typeface="Arial" charset="0"/>
              <a:buChar char="•"/>
            </a:pPr>
            <a:r>
              <a:rPr lang="en-US" dirty="0" smtClean="0"/>
              <a:t>Festivals</a:t>
            </a:r>
          </a:p>
          <a:p>
            <a:pPr marL="285750" indent="-285750">
              <a:buFont typeface="Arial" charset="0"/>
              <a:buChar char="•"/>
            </a:pPr>
            <a:r>
              <a:rPr lang="en-US" dirty="0" smtClean="0"/>
              <a:t>Parades</a:t>
            </a:r>
          </a:p>
          <a:p>
            <a:pPr marL="285750" indent="-285750">
              <a:buFont typeface="Arial" charset="0"/>
              <a:buChar char="•"/>
            </a:pPr>
            <a:r>
              <a:rPr lang="en-US" dirty="0" smtClean="0"/>
              <a:t>Conventions</a:t>
            </a:r>
          </a:p>
          <a:p>
            <a:pPr marL="285750" indent="-285750">
              <a:buFont typeface="Arial" charset="0"/>
              <a:buChar char="•"/>
            </a:pPr>
            <a:r>
              <a:rPr lang="en-US" dirty="0" smtClean="0"/>
              <a:t>Special events like the Inauguration</a:t>
            </a:r>
          </a:p>
          <a:p>
            <a:pPr marL="285750" indent="-285750">
              <a:buFont typeface="Arial" charset="0"/>
              <a:buChar char="•"/>
            </a:pPr>
            <a:endParaRPr lang="en-US" dirty="0" smtClean="0"/>
          </a:p>
          <a:p>
            <a:pPr marL="285750" marR="0" indent="-285750" algn="l" defTabSz="914400" rtl="0" eaLnBrk="1" fontAlgn="auto" latinLnBrk="0" hangingPunct="1">
              <a:lnSpc>
                <a:spcPct val="100000"/>
              </a:lnSpc>
              <a:spcBef>
                <a:spcPts val="0"/>
              </a:spcBef>
              <a:spcAft>
                <a:spcPts val="0"/>
              </a:spcAft>
              <a:buClrTx/>
              <a:buSzTx/>
              <a:buFont typeface="Arial" charset="0"/>
              <a:buChar char="•"/>
              <a:tabLst/>
              <a:defRPr/>
            </a:pPr>
            <a:r>
              <a:rPr lang="en-US" dirty="0" smtClean="0"/>
              <a:t>Link for FEMA/ASPR Tracie https://</a:t>
            </a:r>
            <a:r>
              <a:rPr lang="en-US" dirty="0" err="1" smtClean="0"/>
              <a:t>asprtracie.hhs.gov</a:t>
            </a:r>
            <a:r>
              <a:rPr lang="en-US" dirty="0" smtClean="0"/>
              <a:t>/technical-resources/85/mass-gatherings-special-events/27</a:t>
            </a:r>
          </a:p>
          <a:p>
            <a:pPr marL="285750" indent="-285750">
              <a:buFont typeface="Arial" charset="0"/>
              <a:buChar char="•"/>
            </a:pPr>
            <a:endParaRPr lang="en-US" dirty="0" smtClean="0"/>
          </a:p>
          <a:p>
            <a:endParaRPr lang="en-US" dirty="0"/>
          </a:p>
        </p:txBody>
      </p:sp>
      <p:sp>
        <p:nvSpPr>
          <p:cNvPr id="4" name="Slide Number Placeholder 3"/>
          <p:cNvSpPr>
            <a:spLocks noGrp="1"/>
          </p:cNvSpPr>
          <p:nvPr>
            <p:ph type="sldNum" sz="quarter" idx="10"/>
          </p:nvPr>
        </p:nvSpPr>
        <p:spPr/>
        <p:txBody>
          <a:bodyPr/>
          <a:lstStyle/>
          <a:p>
            <a:fld id="{DFD39F4A-548E-412F-90A5-D2275BF935C1}" type="slidenum">
              <a:rPr lang="en-US" smtClean="0"/>
              <a:t>10</a:t>
            </a:fld>
            <a:endParaRPr lang="en-US" dirty="0"/>
          </a:p>
        </p:txBody>
      </p:sp>
    </p:spTree>
    <p:extLst>
      <p:ext uri="{BB962C8B-B14F-4D97-AF65-F5344CB8AC3E}">
        <p14:creationId xmlns:p14="http://schemas.microsoft.com/office/powerpoint/2010/main" val="969564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 Id="rId3"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8" name="Text Placeholder 15"/>
          <p:cNvSpPr>
            <a:spLocks noGrp="1"/>
          </p:cNvSpPr>
          <p:nvPr>
            <p:ph type="body" sz="quarter" idx="11"/>
          </p:nvPr>
        </p:nvSpPr>
        <p:spPr>
          <a:xfrm>
            <a:off x="254000" y="190500"/>
            <a:ext cx="11582400" cy="576072"/>
          </a:xfrm>
          <a:prstGeom prst="rect">
            <a:avLst/>
          </a:prstGeom>
        </p:spPr>
        <p:txBody>
          <a:bodyPr lIns="137160" anchor="ctr" anchorCtr="0"/>
          <a:lstStyle>
            <a:lvl1pPr marL="0" indent="0">
              <a:buNone/>
              <a:defRPr sz="2400" b="1">
                <a:solidFill>
                  <a:schemeClr val="tx2"/>
                </a:solidFill>
                <a:latin typeface="+mj-lt"/>
              </a:defRPr>
            </a:lvl1pPr>
          </a:lstStyle>
          <a:p>
            <a:pPr lvl="0"/>
            <a:r>
              <a:rPr lang="en-US" dirty="0"/>
              <a:t>Click to edit Master text styles</a:t>
            </a:r>
          </a:p>
        </p:txBody>
      </p:sp>
      <p:sp>
        <p:nvSpPr>
          <p:cNvPr id="5" name="Text Placeholder 4"/>
          <p:cNvSpPr>
            <a:spLocks noGrp="1"/>
          </p:cNvSpPr>
          <p:nvPr>
            <p:ph type="body" sz="quarter" idx="12"/>
          </p:nvPr>
        </p:nvSpPr>
        <p:spPr>
          <a:xfrm>
            <a:off x="254000" y="962025"/>
            <a:ext cx="11582400" cy="5248275"/>
          </a:xfrm>
          <a:prstGeom prst="rect">
            <a:avLst/>
          </a:prstGeom>
        </p:spPr>
        <p:txBody>
          <a:bodyPr/>
          <a:lstStyle>
            <a:lvl1pPr marL="228600" indent="-228600">
              <a:buClr>
                <a:schemeClr val="accent2"/>
              </a:buClr>
              <a:buFont typeface="Century Gothic" panose="020B0502020202020204" pitchFamily="34" charset="0"/>
              <a:buChar char="+"/>
              <a:defRPr sz="2400" b="1">
                <a:solidFill>
                  <a:schemeClr val="tx2"/>
                </a:solidFill>
              </a:defRPr>
            </a:lvl1pPr>
            <a:lvl2pPr marL="685800" indent="-228600">
              <a:buClr>
                <a:schemeClr val="accent2"/>
              </a:buClr>
              <a:buFont typeface="Arial" panose="020B0604020202020204" pitchFamily="34" charset="0"/>
              <a:buChar char="•"/>
              <a:defRPr sz="2000">
                <a:solidFill>
                  <a:schemeClr val="tx2"/>
                </a:solidFill>
              </a:defRPr>
            </a:lvl2pPr>
            <a:lvl3pPr marL="1143000" indent="-228600">
              <a:buClr>
                <a:schemeClr val="accent2"/>
              </a:buClr>
              <a:buFont typeface="Century Gothic" panose="020B0502020202020204" pitchFamily="34" charset="0"/>
              <a:buChar char="–"/>
              <a:defRPr sz="1800">
                <a:solidFill>
                  <a:schemeClr val="tx2"/>
                </a:solidFill>
              </a:defRPr>
            </a:lvl3pPr>
            <a:lvl4pPr marL="1600200" indent="-228600">
              <a:buClr>
                <a:schemeClr val="accent2"/>
              </a:buClr>
              <a:buFont typeface="Century Gothic" panose="020B0502020202020204" pitchFamily="34" charset="0"/>
              <a:buChar char="+"/>
              <a:defRPr sz="1600">
                <a:solidFill>
                  <a:schemeClr val="tx2"/>
                </a:solidFill>
              </a:defRPr>
            </a:lvl4pPr>
            <a:lvl5pPr marL="2057400" indent="-228600">
              <a:buClr>
                <a:schemeClr val="accent2"/>
              </a:buClr>
              <a:buFont typeface="Courier New" panose="02070309020205020404" pitchFamily="49" charset="0"/>
              <a:buChar char="o"/>
              <a:defRPr sz="16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2152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Part Chart">
    <p:spTree>
      <p:nvGrpSpPr>
        <p:cNvPr id="1" name=""/>
        <p:cNvGrpSpPr/>
        <p:nvPr/>
      </p:nvGrpSpPr>
      <p:grpSpPr>
        <a:xfrm>
          <a:off x="0" y="0"/>
          <a:ext cx="0" cy="0"/>
          <a:chOff x="0" y="0"/>
          <a:chExt cx="0" cy="0"/>
        </a:xfrm>
      </p:grpSpPr>
      <p:sp>
        <p:nvSpPr>
          <p:cNvPr id="3" name="Text Placeholder 7"/>
          <p:cNvSpPr>
            <a:spLocks noGrp="1"/>
          </p:cNvSpPr>
          <p:nvPr>
            <p:ph type="body" sz="quarter" idx="30" hasCustomPrompt="1"/>
          </p:nvPr>
        </p:nvSpPr>
        <p:spPr>
          <a:xfrm>
            <a:off x="254000" y="962025"/>
            <a:ext cx="11582400" cy="411480"/>
          </a:xfrm>
          <a:prstGeom prst="rect">
            <a:avLst/>
          </a:prstGeom>
        </p:spPr>
        <p:txBody>
          <a:bodyPr anchor="ctr" anchorCtr="0"/>
          <a:lstStyle>
            <a:lvl1pPr marL="0" indent="0" algn="l">
              <a:buNone/>
              <a:defRPr sz="1800" b="1">
                <a:solidFill>
                  <a:schemeClr val="accent2"/>
                </a:solidFill>
              </a:defRPr>
            </a:lvl1pPr>
          </a:lstStyle>
          <a:p>
            <a:r>
              <a:rPr lang="en-US" dirty="0"/>
              <a:t>Click to add text</a:t>
            </a:r>
          </a:p>
        </p:txBody>
      </p:sp>
      <p:sp>
        <p:nvSpPr>
          <p:cNvPr id="13" name="Text Placeholder 7"/>
          <p:cNvSpPr>
            <a:spLocks noGrp="1"/>
          </p:cNvSpPr>
          <p:nvPr>
            <p:ph type="body" sz="quarter" idx="36" hasCustomPrompt="1"/>
          </p:nvPr>
        </p:nvSpPr>
        <p:spPr>
          <a:xfrm>
            <a:off x="253999" y="4021133"/>
            <a:ext cx="5608320" cy="411480"/>
          </a:xfrm>
          <a:prstGeom prst="rect">
            <a:avLst/>
          </a:prstGeom>
        </p:spPr>
        <p:txBody>
          <a:bodyPr anchor="ctr" anchorCtr="0"/>
          <a:lstStyle>
            <a:lvl1pPr marL="0" indent="0" algn="l">
              <a:buNone/>
              <a:defRPr sz="1400" b="1">
                <a:solidFill>
                  <a:schemeClr val="accent5"/>
                </a:solidFill>
              </a:defRPr>
            </a:lvl1pPr>
          </a:lstStyle>
          <a:p>
            <a:r>
              <a:rPr lang="en-US" dirty="0"/>
              <a:t>Click to add text</a:t>
            </a:r>
          </a:p>
        </p:txBody>
      </p:sp>
      <p:sp>
        <p:nvSpPr>
          <p:cNvPr id="14" name="Content Placeholder 8"/>
          <p:cNvSpPr>
            <a:spLocks noGrp="1"/>
          </p:cNvSpPr>
          <p:nvPr>
            <p:ph sz="quarter" idx="37" hasCustomPrompt="1"/>
          </p:nvPr>
        </p:nvSpPr>
        <p:spPr>
          <a:xfrm>
            <a:off x="253999" y="4548496"/>
            <a:ext cx="5608320" cy="1738004"/>
          </a:xfrm>
          <a:prstGeom prst="rect">
            <a:avLst/>
          </a:prstGeom>
        </p:spPr>
        <p:txBody>
          <a:bodyPr bIns="45720" anchor="t" anchorCtr="0"/>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1200" b="0">
                <a:solidFill>
                  <a:schemeClr val="tx2"/>
                </a:solidFill>
              </a:defRPr>
            </a:lvl1pPr>
          </a:lstStyle>
          <a:p>
            <a:r>
              <a:rPr lang="en-US" dirty="0"/>
              <a:t>Click to add text</a:t>
            </a:r>
          </a:p>
        </p:txBody>
      </p:sp>
      <p:sp>
        <p:nvSpPr>
          <p:cNvPr id="21" name="Text Placeholder 15"/>
          <p:cNvSpPr>
            <a:spLocks noGrp="1"/>
          </p:cNvSpPr>
          <p:nvPr>
            <p:ph type="body" sz="quarter" idx="11" hasCustomPrompt="1"/>
          </p:nvPr>
        </p:nvSpPr>
        <p:spPr>
          <a:xfrm>
            <a:off x="254000" y="190500"/>
            <a:ext cx="11582400" cy="576072"/>
          </a:xfrm>
          <a:prstGeom prst="rect">
            <a:avLst/>
          </a:prstGeom>
        </p:spPr>
        <p:txBody>
          <a:bodyPr lIns="137160" anchor="ctr" anchorCtr="0"/>
          <a:lstStyle>
            <a:lvl1pPr marL="0" indent="0">
              <a:buNone/>
              <a:defRPr sz="2400" b="1">
                <a:solidFill>
                  <a:schemeClr val="tx2"/>
                </a:solidFill>
                <a:latin typeface="+mj-lt"/>
              </a:defRPr>
            </a:lvl1pPr>
          </a:lstStyle>
          <a:p>
            <a:pPr lvl="0"/>
            <a:r>
              <a:rPr lang="en-US" dirty="0"/>
              <a:t>CLICK TO EDIT MASTER TEXT STYLES</a:t>
            </a:r>
          </a:p>
        </p:txBody>
      </p:sp>
      <p:cxnSp>
        <p:nvCxnSpPr>
          <p:cNvPr id="25" name="Straight Connector 24"/>
          <p:cNvCxnSpPr/>
          <p:nvPr userDrawn="1"/>
        </p:nvCxnSpPr>
        <p:spPr>
          <a:xfrm>
            <a:off x="254000" y="1370565"/>
            <a:ext cx="11582400" cy="294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userDrawn="1"/>
        </p:nvCxnSpPr>
        <p:spPr>
          <a:xfrm>
            <a:off x="253999" y="4432613"/>
            <a:ext cx="5608320"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5" name="Text Placeholder 7"/>
          <p:cNvSpPr>
            <a:spLocks noGrp="1"/>
          </p:cNvSpPr>
          <p:nvPr>
            <p:ph type="body" sz="quarter" idx="38" hasCustomPrompt="1"/>
          </p:nvPr>
        </p:nvSpPr>
        <p:spPr>
          <a:xfrm>
            <a:off x="6228080" y="4021133"/>
            <a:ext cx="5608320" cy="411480"/>
          </a:xfrm>
          <a:prstGeom prst="rect">
            <a:avLst/>
          </a:prstGeom>
        </p:spPr>
        <p:txBody>
          <a:bodyPr anchor="ctr" anchorCtr="0"/>
          <a:lstStyle>
            <a:lvl1pPr marL="0" indent="0" algn="l">
              <a:buNone/>
              <a:defRPr sz="1400" b="1">
                <a:solidFill>
                  <a:schemeClr val="accent5"/>
                </a:solidFill>
              </a:defRPr>
            </a:lvl1pPr>
          </a:lstStyle>
          <a:p>
            <a:r>
              <a:rPr lang="en-US" dirty="0"/>
              <a:t>Click to add text</a:t>
            </a:r>
          </a:p>
        </p:txBody>
      </p:sp>
      <p:sp>
        <p:nvSpPr>
          <p:cNvPr id="16" name="Content Placeholder 8"/>
          <p:cNvSpPr>
            <a:spLocks noGrp="1"/>
          </p:cNvSpPr>
          <p:nvPr>
            <p:ph sz="quarter" idx="39" hasCustomPrompt="1"/>
          </p:nvPr>
        </p:nvSpPr>
        <p:spPr>
          <a:xfrm>
            <a:off x="6228080" y="4548496"/>
            <a:ext cx="5608320" cy="1738004"/>
          </a:xfrm>
          <a:prstGeom prst="rect">
            <a:avLst/>
          </a:prstGeom>
        </p:spPr>
        <p:txBody>
          <a:bodyPr bIns="45720" anchor="t" anchorCtr="0"/>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1200" b="0">
                <a:solidFill>
                  <a:schemeClr val="tx2"/>
                </a:solidFill>
              </a:defRPr>
            </a:lvl1pPr>
          </a:lstStyle>
          <a:p>
            <a:r>
              <a:rPr lang="en-US" dirty="0"/>
              <a:t>Click to add text</a:t>
            </a:r>
          </a:p>
        </p:txBody>
      </p:sp>
      <p:cxnSp>
        <p:nvCxnSpPr>
          <p:cNvPr id="17" name="Straight Connector 16"/>
          <p:cNvCxnSpPr/>
          <p:nvPr userDrawn="1"/>
        </p:nvCxnSpPr>
        <p:spPr>
          <a:xfrm>
            <a:off x="6228080" y="4432613"/>
            <a:ext cx="5608320"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8" name="Picture Placeholder 5"/>
          <p:cNvSpPr>
            <a:spLocks noGrp="1"/>
          </p:cNvSpPr>
          <p:nvPr>
            <p:ph type="pic" sz="quarter" idx="31" hasCustomPrompt="1"/>
          </p:nvPr>
        </p:nvSpPr>
        <p:spPr>
          <a:xfrm>
            <a:off x="254000" y="1489389"/>
            <a:ext cx="11582400" cy="2272987"/>
          </a:xfrm>
          <a:prstGeom prst="rect">
            <a:avLst/>
          </a:prstGeom>
        </p:spPr>
        <p:txBody>
          <a:bodyPr bIns="365760" anchor="b" anchorCtr="0"/>
          <a:lstStyle>
            <a:lvl1pPr marL="0" indent="0" algn="ctr">
              <a:lnSpc>
                <a:spcPct val="100000"/>
              </a:lnSpc>
              <a:spcBef>
                <a:spcPts val="0"/>
              </a:spcBef>
              <a:buNone/>
              <a:defRPr sz="1600" b="1" baseline="0">
                <a:solidFill>
                  <a:schemeClr val="bg2">
                    <a:lumMod val="90000"/>
                  </a:schemeClr>
                </a:solidFill>
              </a:defRPr>
            </a:lvl1pPr>
          </a:lstStyle>
          <a:p>
            <a:r>
              <a:rPr lang="en-US" dirty="0"/>
              <a:t>HALF IMAGE PLACEMENT HOLDER</a:t>
            </a:r>
          </a:p>
          <a:p>
            <a:r>
              <a:rPr lang="en-US" dirty="0"/>
              <a:t>Resize image to cover grey box</a:t>
            </a:r>
          </a:p>
        </p:txBody>
      </p:sp>
    </p:spTree>
    <p:extLst>
      <p:ext uri="{BB962C8B-B14F-4D97-AF65-F5344CB8AC3E}">
        <p14:creationId xmlns:p14="http://schemas.microsoft.com/office/powerpoint/2010/main" val="4106036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fade">
                                      <p:cBhvr>
                                        <p:cTn id="19" dur="500"/>
                                        <p:tgtEl>
                                          <p:spTgt spid="13">
                                            <p:txEl>
                                              <p:pRg st="0" end="0"/>
                                            </p:txEl>
                                          </p:spTgt>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4">
                                            <p:txEl>
                                              <p:pRg st="0" end="0"/>
                                            </p:txEl>
                                          </p:spTgt>
                                        </p:tgtEl>
                                        <p:attrNameLst>
                                          <p:attrName>style.visibility</p:attrName>
                                        </p:attrNameLst>
                                      </p:cBhvr>
                                      <p:to>
                                        <p:strVal val="visible"/>
                                      </p:to>
                                    </p:set>
                                    <p:animEffect transition="in" filter="fade">
                                      <p:cBhvr>
                                        <p:cTn id="27" dur="500"/>
                                        <p:tgtEl>
                                          <p:spTgt spid="14">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5">
                                            <p:txEl>
                                              <p:pRg st="0" end="0"/>
                                            </p:txEl>
                                          </p:spTgt>
                                        </p:tgtEl>
                                        <p:attrNameLst>
                                          <p:attrName>style.visibility</p:attrName>
                                        </p:attrNameLst>
                                      </p:cBhvr>
                                      <p:to>
                                        <p:strVal val="visible"/>
                                      </p:to>
                                    </p:set>
                                    <p:animEffect transition="in" filter="fade">
                                      <p:cBhvr>
                                        <p:cTn id="31" dur="500"/>
                                        <p:tgtEl>
                                          <p:spTgt spid="15">
                                            <p:txEl>
                                              <p:pRg st="0" end="0"/>
                                            </p:txEl>
                                          </p:spTgt>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left)">
                                      <p:cBhvr>
                                        <p:cTn id="35" dur="500"/>
                                        <p:tgtEl>
                                          <p:spTgt spid="1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
                                            <p:txEl>
                                              <p:pRg st="0" end="0"/>
                                            </p:txEl>
                                          </p:spTgt>
                                        </p:tgtEl>
                                        <p:attrNameLst>
                                          <p:attrName>style.visibility</p:attrName>
                                        </p:attrNameLst>
                                      </p:cBhvr>
                                      <p:to>
                                        <p:strVal val="visible"/>
                                      </p:to>
                                    </p:set>
                                    <p:animEffect transition="in" filter="fade">
                                      <p:cBhvr>
                                        <p:cTn id="39"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18" grpId="0"/>
    </p:bldLst>
  </p:timing>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plit Slide">
    <p:spTree>
      <p:nvGrpSpPr>
        <p:cNvPr id="1" name=""/>
        <p:cNvGrpSpPr/>
        <p:nvPr/>
      </p:nvGrpSpPr>
      <p:grpSpPr>
        <a:xfrm>
          <a:off x="0" y="0"/>
          <a:ext cx="0" cy="0"/>
          <a:chOff x="0" y="0"/>
          <a:chExt cx="0" cy="0"/>
        </a:xfrm>
      </p:grpSpPr>
      <p:sp>
        <p:nvSpPr>
          <p:cNvPr id="8" name="Text Placeholder 15"/>
          <p:cNvSpPr>
            <a:spLocks noGrp="1"/>
          </p:cNvSpPr>
          <p:nvPr>
            <p:ph type="body" sz="quarter" idx="11" hasCustomPrompt="1"/>
          </p:nvPr>
        </p:nvSpPr>
        <p:spPr>
          <a:xfrm>
            <a:off x="254000" y="190500"/>
            <a:ext cx="11582400" cy="576072"/>
          </a:xfrm>
          <a:prstGeom prst="rect">
            <a:avLst/>
          </a:prstGeom>
        </p:spPr>
        <p:txBody>
          <a:bodyPr lIns="137160" anchor="ctr" anchorCtr="0"/>
          <a:lstStyle>
            <a:lvl1pPr marL="0" indent="0">
              <a:buNone/>
              <a:defRPr sz="2400" b="1">
                <a:solidFill>
                  <a:schemeClr val="tx2"/>
                </a:solidFill>
                <a:latin typeface="+mj-lt"/>
              </a:defRPr>
            </a:lvl1pPr>
          </a:lstStyle>
          <a:p>
            <a:pPr lvl="0"/>
            <a:r>
              <a:rPr lang="en-US" dirty="0"/>
              <a:t>CLICK TO EDIT MASTER TEXT STYLES</a:t>
            </a:r>
          </a:p>
        </p:txBody>
      </p:sp>
      <p:sp>
        <p:nvSpPr>
          <p:cNvPr id="9" name="Text Placeholder 7"/>
          <p:cNvSpPr>
            <a:spLocks noGrp="1"/>
          </p:cNvSpPr>
          <p:nvPr>
            <p:ph type="body" sz="quarter" idx="30" hasCustomPrompt="1"/>
          </p:nvPr>
        </p:nvSpPr>
        <p:spPr>
          <a:xfrm>
            <a:off x="254000" y="962025"/>
            <a:ext cx="11582400" cy="411480"/>
          </a:xfrm>
          <a:prstGeom prst="rect">
            <a:avLst/>
          </a:prstGeom>
        </p:spPr>
        <p:txBody>
          <a:bodyPr anchor="ctr" anchorCtr="0"/>
          <a:lstStyle>
            <a:lvl1pPr marL="0" indent="0" algn="l">
              <a:buNone/>
              <a:defRPr sz="1800" b="1">
                <a:solidFill>
                  <a:schemeClr val="accent2"/>
                </a:solidFill>
              </a:defRPr>
            </a:lvl1pPr>
          </a:lstStyle>
          <a:p>
            <a:r>
              <a:rPr lang="en-US" dirty="0"/>
              <a:t>Click to add text</a:t>
            </a:r>
          </a:p>
        </p:txBody>
      </p:sp>
      <p:sp>
        <p:nvSpPr>
          <p:cNvPr id="14" name="Content Placeholder 8"/>
          <p:cNvSpPr>
            <a:spLocks noGrp="1"/>
          </p:cNvSpPr>
          <p:nvPr>
            <p:ph sz="quarter" idx="33" hasCustomPrompt="1"/>
          </p:nvPr>
        </p:nvSpPr>
        <p:spPr>
          <a:xfrm>
            <a:off x="254001" y="2016125"/>
            <a:ext cx="5608320" cy="4270375"/>
          </a:xfrm>
          <a:prstGeom prst="rect">
            <a:avLst/>
          </a:prstGeom>
        </p:spPr>
        <p:txBody>
          <a:bodyPr bIns="45720" anchor="t" anchorCtr="0"/>
          <a:lstStyle>
            <a:lvl1pPr marL="0" indent="0" algn="l">
              <a:buClr>
                <a:schemeClr val="accent1"/>
              </a:buClr>
              <a:buFont typeface="Arial" panose="020B0604020202020204" pitchFamily="34" charset="0"/>
              <a:buNone/>
              <a:defRPr sz="1200" b="0">
                <a:solidFill>
                  <a:schemeClr val="tx2"/>
                </a:solidFill>
              </a:defRPr>
            </a:lvl1pPr>
          </a:lstStyle>
          <a:p>
            <a:r>
              <a:rPr lang="en-US" dirty="0"/>
              <a:t>Click to add text</a:t>
            </a:r>
          </a:p>
        </p:txBody>
      </p:sp>
      <p:sp>
        <p:nvSpPr>
          <p:cNvPr id="15" name="Text Placeholder 2"/>
          <p:cNvSpPr>
            <a:spLocks noGrp="1"/>
          </p:cNvSpPr>
          <p:nvPr>
            <p:ph type="body" sz="quarter" idx="34" hasCustomPrompt="1"/>
          </p:nvPr>
        </p:nvSpPr>
        <p:spPr>
          <a:xfrm>
            <a:off x="254000" y="1489075"/>
            <a:ext cx="5608320" cy="411480"/>
          </a:xfrm>
          <a:prstGeom prst="rect">
            <a:avLst/>
          </a:prstGeom>
        </p:spPr>
        <p:txBody>
          <a:bodyPr anchor="ctr" anchorCtr="0"/>
          <a:lstStyle>
            <a:lvl1pPr marL="0" indent="0" algn="l" defTabSz="914400" rtl="0" eaLnBrk="1" latinLnBrk="0" hangingPunct="1">
              <a:lnSpc>
                <a:spcPct val="90000"/>
              </a:lnSpc>
              <a:spcBef>
                <a:spcPts val="1000"/>
              </a:spcBef>
              <a:buFont typeface="Arial" panose="020B0604020202020204" pitchFamily="34" charset="0"/>
              <a:buNone/>
              <a:defRPr lang="en-US" sz="1400" b="1" kern="1200" dirty="0">
                <a:solidFill>
                  <a:schemeClr val="accent5"/>
                </a:solidFill>
                <a:latin typeface="+mn-lt"/>
                <a:ea typeface="+mn-ea"/>
                <a:cs typeface="+mn-cs"/>
              </a:defRPr>
            </a:lvl1pPr>
          </a:lstStyle>
          <a:p>
            <a:pPr lvl="0"/>
            <a:r>
              <a:rPr lang="en-US" dirty="0"/>
              <a:t>Click to add text</a:t>
            </a:r>
          </a:p>
        </p:txBody>
      </p:sp>
      <p:cxnSp>
        <p:nvCxnSpPr>
          <p:cNvPr id="16" name="Straight Connector 15"/>
          <p:cNvCxnSpPr/>
          <p:nvPr userDrawn="1"/>
        </p:nvCxnSpPr>
        <p:spPr>
          <a:xfrm>
            <a:off x="253999" y="1900555"/>
            <a:ext cx="5608320"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7" name="Content Placeholder 8"/>
          <p:cNvSpPr>
            <a:spLocks noGrp="1"/>
          </p:cNvSpPr>
          <p:nvPr>
            <p:ph sz="quarter" idx="35" hasCustomPrompt="1"/>
          </p:nvPr>
        </p:nvSpPr>
        <p:spPr>
          <a:xfrm>
            <a:off x="6228080" y="2016438"/>
            <a:ext cx="5608320" cy="4270062"/>
          </a:xfrm>
          <a:prstGeom prst="rect">
            <a:avLst/>
          </a:prstGeom>
        </p:spPr>
        <p:txBody>
          <a:bodyPr bIns="45720" anchor="t" anchorCtr="0"/>
          <a:lstStyle>
            <a:lvl1pPr marL="0" indent="0" algn="l">
              <a:buClr>
                <a:schemeClr val="accent1"/>
              </a:buClr>
              <a:buFont typeface="Arial" panose="020B0604020202020204" pitchFamily="34" charset="0"/>
              <a:buNone/>
              <a:defRPr sz="1200" b="0">
                <a:solidFill>
                  <a:schemeClr val="tx2"/>
                </a:solidFill>
              </a:defRPr>
            </a:lvl1pPr>
          </a:lstStyle>
          <a:p>
            <a:r>
              <a:rPr lang="en-US" dirty="0"/>
              <a:t>Click to add text</a:t>
            </a:r>
          </a:p>
        </p:txBody>
      </p:sp>
      <p:sp>
        <p:nvSpPr>
          <p:cNvPr id="18" name="Text Placeholder 2"/>
          <p:cNvSpPr>
            <a:spLocks noGrp="1"/>
          </p:cNvSpPr>
          <p:nvPr>
            <p:ph type="body" sz="quarter" idx="36" hasCustomPrompt="1"/>
          </p:nvPr>
        </p:nvSpPr>
        <p:spPr>
          <a:xfrm>
            <a:off x="6228079" y="1489075"/>
            <a:ext cx="5608320" cy="411480"/>
          </a:xfrm>
          <a:prstGeom prst="rect">
            <a:avLst/>
          </a:prstGeom>
        </p:spPr>
        <p:txBody>
          <a:bodyPr anchor="ctr" anchorCtr="0"/>
          <a:lstStyle>
            <a:lvl1pPr marL="0" indent="0" algn="l" defTabSz="914400" rtl="0" eaLnBrk="1" latinLnBrk="0" hangingPunct="1">
              <a:lnSpc>
                <a:spcPct val="90000"/>
              </a:lnSpc>
              <a:spcBef>
                <a:spcPts val="1000"/>
              </a:spcBef>
              <a:buFont typeface="Arial" panose="020B0604020202020204" pitchFamily="34" charset="0"/>
              <a:buNone/>
              <a:defRPr lang="en-US" sz="1400" b="1" kern="1200" dirty="0">
                <a:solidFill>
                  <a:schemeClr val="accent5"/>
                </a:solidFill>
                <a:latin typeface="+mn-lt"/>
                <a:ea typeface="+mn-ea"/>
                <a:cs typeface="+mn-cs"/>
              </a:defRPr>
            </a:lvl1pPr>
          </a:lstStyle>
          <a:p>
            <a:pPr lvl="0"/>
            <a:r>
              <a:rPr lang="en-US" dirty="0"/>
              <a:t>Click to add text</a:t>
            </a:r>
          </a:p>
        </p:txBody>
      </p:sp>
      <p:cxnSp>
        <p:nvCxnSpPr>
          <p:cNvPr id="19" name="Straight Connector 18"/>
          <p:cNvCxnSpPr/>
          <p:nvPr userDrawn="1"/>
        </p:nvCxnSpPr>
        <p:spPr>
          <a:xfrm>
            <a:off x="6228077" y="1900555"/>
            <a:ext cx="5608320"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254000" y="1370565"/>
            <a:ext cx="11582400" cy="294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8348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Effect transition="in" filter="fade">
                                      <p:cBhvr>
                                        <p:cTn id="15" dur="500"/>
                                        <p:tgtEl>
                                          <p:spTgt spid="15">
                                            <p:txEl>
                                              <p:pRg st="0" end="0"/>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fade">
                                      <p:cBhvr>
                                        <p:cTn id="23" dur="500"/>
                                        <p:tgtEl>
                                          <p:spTgt spid="14">
                                            <p:txEl>
                                              <p:pRg st="0" end="0"/>
                                            </p:txEl>
                                          </p:spTgt>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18">
                                            <p:txEl>
                                              <p:pRg st="0" end="0"/>
                                            </p:txEl>
                                          </p:spTgt>
                                        </p:tgtEl>
                                        <p:attrNameLst>
                                          <p:attrName>style.visibility</p:attrName>
                                        </p:attrNameLst>
                                      </p:cBhvr>
                                      <p:to>
                                        <p:strVal val="visible"/>
                                      </p:to>
                                    </p:set>
                                    <p:animEffect transition="in" filter="fade">
                                      <p:cBhvr>
                                        <p:cTn id="27" dur="500"/>
                                        <p:tgtEl>
                                          <p:spTgt spid="18">
                                            <p:txEl>
                                              <p:pRg st="0" end="0"/>
                                            </p:txEl>
                                          </p:spTgt>
                                        </p:tgtEl>
                                      </p:cBhvr>
                                    </p:animEffect>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4000"/>
                            </p:stCondLst>
                            <p:childTnLst>
                              <p:par>
                                <p:cTn id="33" presetID="10" presetClass="entr" presetSubtype="0" fill="hold" grpId="0" nodeType="afterEffect">
                                  <p:stCondLst>
                                    <p:cond delay="0"/>
                                  </p:stCondLst>
                                  <p:childTnLst>
                                    <p:set>
                                      <p:cBhvr>
                                        <p:cTn id="34" dur="1" fill="hold">
                                          <p:stCondLst>
                                            <p:cond delay="0"/>
                                          </p:stCondLst>
                                        </p:cTn>
                                        <p:tgtEl>
                                          <p:spTgt spid="17">
                                            <p:txEl>
                                              <p:pRg st="0" end="0"/>
                                            </p:txEl>
                                          </p:spTgt>
                                        </p:tgtEl>
                                        <p:attrNameLst>
                                          <p:attrName>style.visibility</p:attrName>
                                        </p:attrNameLst>
                                      </p:cBhvr>
                                      <p:to>
                                        <p:strVal val="visible"/>
                                      </p:to>
                                    </p:set>
                                    <p:animEffect transition="in" filter="fade">
                                      <p:cBhvr>
                                        <p:cTn id="3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tmplLst>
          <p:tmpl lvl="1">
            <p:tnLst>
              <p:par>
                <p:cTn presetID="10"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4" grpId="0" bui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7" grpId="0" build="p"/>
      <p:bldP spid="18" grpId="0" build="p"/>
    </p:bldLst>
  </p:timing>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efthand Text Plus 2 Text Right">
    <p:spTree>
      <p:nvGrpSpPr>
        <p:cNvPr id="1" name=""/>
        <p:cNvGrpSpPr/>
        <p:nvPr/>
      </p:nvGrpSpPr>
      <p:grpSpPr>
        <a:xfrm>
          <a:off x="0" y="0"/>
          <a:ext cx="0" cy="0"/>
          <a:chOff x="0" y="0"/>
          <a:chExt cx="0" cy="0"/>
        </a:xfrm>
      </p:grpSpPr>
      <p:sp>
        <p:nvSpPr>
          <p:cNvPr id="3" name="Text Placeholder 7"/>
          <p:cNvSpPr>
            <a:spLocks noGrp="1"/>
          </p:cNvSpPr>
          <p:nvPr>
            <p:ph type="body" sz="quarter" idx="30" hasCustomPrompt="1"/>
          </p:nvPr>
        </p:nvSpPr>
        <p:spPr>
          <a:xfrm>
            <a:off x="254000" y="962025"/>
            <a:ext cx="11582400" cy="411480"/>
          </a:xfrm>
          <a:prstGeom prst="rect">
            <a:avLst/>
          </a:prstGeom>
        </p:spPr>
        <p:txBody>
          <a:bodyPr anchor="ctr" anchorCtr="0"/>
          <a:lstStyle>
            <a:lvl1pPr marL="0" indent="0" algn="l">
              <a:buNone/>
              <a:defRPr sz="1800" b="1">
                <a:solidFill>
                  <a:schemeClr val="accent2"/>
                </a:solidFill>
              </a:defRPr>
            </a:lvl1pPr>
          </a:lstStyle>
          <a:p>
            <a:r>
              <a:rPr lang="en-US" dirty="0"/>
              <a:t>Click to add text</a:t>
            </a:r>
          </a:p>
        </p:txBody>
      </p:sp>
      <p:sp>
        <p:nvSpPr>
          <p:cNvPr id="21" name="Text Placeholder 15"/>
          <p:cNvSpPr>
            <a:spLocks noGrp="1"/>
          </p:cNvSpPr>
          <p:nvPr>
            <p:ph type="body" sz="quarter" idx="11" hasCustomPrompt="1"/>
          </p:nvPr>
        </p:nvSpPr>
        <p:spPr>
          <a:xfrm>
            <a:off x="254000" y="190500"/>
            <a:ext cx="11582400" cy="576072"/>
          </a:xfrm>
          <a:prstGeom prst="rect">
            <a:avLst/>
          </a:prstGeom>
        </p:spPr>
        <p:txBody>
          <a:bodyPr lIns="137160" anchor="ctr" anchorCtr="0"/>
          <a:lstStyle>
            <a:lvl1pPr marL="0" indent="0">
              <a:buNone/>
              <a:defRPr sz="2400" b="1">
                <a:solidFill>
                  <a:schemeClr val="tx2"/>
                </a:solidFill>
                <a:latin typeface="+mj-lt"/>
              </a:defRPr>
            </a:lvl1pPr>
          </a:lstStyle>
          <a:p>
            <a:pPr lvl="0"/>
            <a:r>
              <a:rPr lang="en-US" dirty="0"/>
              <a:t>CLICK TO EDIT MASTER TEXT STYLES</a:t>
            </a:r>
          </a:p>
        </p:txBody>
      </p:sp>
      <p:cxnSp>
        <p:nvCxnSpPr>
          <p:cNvPr id="25" name="Straight Connector 24"/>
          <p:cNvCxnSpPr/>
          <p:nvPr userDrawn="1"/>
        </p:nvCxnSpPr>
        <p:spPr>
          <a:xfrm>
            <a:off x="254000" y="1370565"/>
            <a:ext cx="11582400" cy="294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5" name="Text Placeholder 7"/>
          <p:cNvSpPr>
            <a:spLocks noGrp="1"/>
          </p:cNvSpPr>
          <p:nvPr>
            <p:ph type="body" sz="quarter" idx="38" hasCustomPrompt="1"/>
          </p:nvPr>
        </p:nvSpPr>
        <p:spPr>
          <a:xfrm>
            <a:off x="6228080" y="4021133"/>
            <a:ext cx="5608320" cy="411480"/>
          </a:xfrm>
          <a:prstGeom prst="rect">
            <a:avLst/>
          </a:prstGeom>
        </p:spPr>
        <p:txBody>
          <a:bodyPr anchor="ctr" anchorCtr="0"/>
          <a:lstStyle>
            <a:lvl1pPr marL="0" indent="0" algn="l">
              <a:buNone/>
              <a:defRPr sz="1400" b="1">
                <a:solidFill>
                  <a:schemeClr val="accent5"/>
                </a:solidFill>
              </a:defRPr>
            </a:lvl1pPr>
          </a:lstStyle>
          <a:p>
            <a:r>
              <a:rPr lang="en-US" dirty="0"/>
              <a:t>Click to add text</a:t>
            </a:r>
          </a:p>
        </p:txBody>
      </p:sp>
      <p:sp>
        <p:nvSpPr>
          <p:cNvPr id="16" name="Content Placeholder 8"/>
          <p:cNvSpPr>
            <a:spLocks noGrp="1"/>
          </p:cNvSpPr>
          <p:nvPr>
            <p:ph sz="quarter" idx="39" hasCustomPrompt="1"/>
          </p:nvPr>
        </p:nvSpPr>
        <p:spPr>
          <a:xfrm>
            <a:off x="6228080" y="4548496"/>
            <a:ext cx="5608320" cy="1738004"/>
          </a:xfrm>
          <a:prstGeom prst="rect">
            <a:avLst/>
          </a:prstGeom>
        </p:spPr>
        <p:txBody>
          <a:bodyPr bIns="45720" anchor="t" anchorCtr="0"/>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1200" b="0">
                <a:solidFill>
                  <a:schemeClr val="tx2"/>
                </a:solidFill>
              </a:defRPr>
            </a:lvl1pPr>
          </a:lstStyle>
          <a:p>
            <a:r>
              <a:rPr lang="en-US" dirty="0"/>
              <a:t>Click to add text</a:t>
            </a:r>
          </a:p>
        </p:txBody>
      </p:sp>
      <p:cxnSp>
        <p:nvCxnSpPr>
          <p:cNvPr id="17" name="Straight Connector 16"/>
          <p:cNvCxnSpPr/>
          <p:nvPr userDrawn="1"/>
        </p:nvCxnSpPr>
        <p:spPr>
          <a:xfrm>
            <a:off x="6228080" y="4432613"/>
            <a:ext cx="5608320"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12" name="Content Placeholder 8"/>
          <p:cNvSpPr>
            <a:spLocks noGrp="1"/>
          </p:cNvSpPr>
          <p:nvPr>
            <p:ph sz="quarter" idx="33" hasCustomPrompt="1"/>
          </p:nvPr>
        </p:nvSpPr>
        <p:spPr>
          <a:xfrm>
            <a:off x="254001" y="2016125"/>
            <a:ext cx="5608320" cy="4270375"/>
          </a:xfrm>
          <a:prstGeom prst="rect">
            <a:avLst/>
          </a:prstGeom>
        </p:spPr>
        <p:txBody>
          <a:bodyPr bIns="45720" anchor="t" anchorCtr="0"/>
          <a:lstStyle>
            <a:lvl1pPr marL="0" indent="0" algn="l">
              <a:buClr>
                <a:schemeClr val="accent1"/>
              </a:buClr>
              <a:buFont typeface="Arial" panose="020B0604020202020204" pitchFamily="34" charset="0"/>
              <a:buNone/>
              <a:defRPr sz="1200" b="0">
                <a:solidFill>
                  <a:schemeClr val="tx2"/>
                </a:solidFill>
              </a:defRPr>
            </a:lvl1pPr>
          </a:lstStyle>
          <a:p>
            <a:r>
              <a:rPr lang="en-US" dirty="0"/>
              <a:t>Click to add text</a:t>
            </a:r>
          </a:p>
        </p:txBody>
      </p:sp>
      <p:cxnSp>
        <p:nvCxnSpPr>
          <p:cNvPr id="20" name="Straight Connector 19"/>
          <p:cNvCxnSpPr/>
          <p:nvPr userDrawn="1"/>
        </p:nvCxnSpPr>
        <p:spPr>
          <a:xfrm>
            <a:off x="253999" y="1900555"/>
            <a:ext cx="5608320"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22" name="Text Placeholder 7"/>
          <p:cNvSpPr>
            <a:spLocks noGrp="1"/>
          </p:cNvSpPr>
          <p:nvPr>
            <p:ph type="body" sz="quarter" idx="40" hasCustomPrompt="1"/>
          </p:nvPr>
        </p:nvSpPr>
        <p:spPr>
          <a:xfrm>
            <a:off x="6228080" y="1489075"/>
            <a:ext cx="5608320" cy="411480"/>
          </a:xfrm>
          <a:prstGeom prst="rect">
            <a:avLst/>
          </a:prstGeom>
        </p:spPr>
        <p:txBody>
          <a:bodyPr anchor="ctr" anchorCtr="0"/>
          <a:lstStyle>
            <a:lvl1pPr marL="0" indent="0" algn="l">
              <a:buNone/>
              <a:defRPr sz="1400" b="1">
                <a:solidFill>
                  <a:schemeClr val="accent5"/>
                </a:solidFill>
              </a:defRPr>
            </a:lvl1pPr>
          </a:lstStyle>
          <a:p>
            <a:r>
              <a:rPr lang="en-US" dirty="0"/>
              <a:t>Click to add text</a:t>
            </a:r>
          </a:p>
        </p:txBody>
      </p:sp>
      <p:sp>
        <p:nvSpPr>
          <p:cNvPr id="23" name="Content Placeholder 8"/>
          <p:cNvSpPr>
            <a:spLocks noGrp="1"/>
          </p:cNvSpPr>
          <p:nvPr>
            <p:ph sz="quarter" idx="41" hasCustomPrompt="1"/>
          </p:nvPr>
        </p:nvSpPr>
        <p:spPr>
          <a:xfrm>
            <a:off x="6228080" y="2016124"/>
            <a:ext cx="5608320" cy="1738318"/>
          </a:xfrm>
          <a:prstGeom prst="rect">
            <a:avLst/>
          </a:prstGeom>
        </p:spPr>
        <p:txBody>
          <a:bodyPr bIns="45720" anchor="t" anchorCtr="0"/>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1200" b="0">
                <a:solidFill>
                  <a:schemeClr val="tx2"/>
                </a:solidFill>
              </a:defRPr>
            </a:lvl1pPr>
          </a:lstStyle>
          <a:p>
            <a:r>
              <a:rPr lang="en-US" dirty="0"/>
              <a:t>Click to add text</a:t>
            </a:r>
          </a:p>
        </p:txBody>
      </p:sp>
      <p:cxnSp>
        <p:nvCxnSpPr>
          <p:cNvPr id="24" name="Straight Connector 23"/>
          <p:cNvCxnSpPr/>
          <p:nvPr userDrawn="1"/>
        </p:nvCxnSpPr>
        <p:spPr>
          <a:xfrm>
            <a:off x="6228080" y="1900555"/>
            <a:ext cx="5608320"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27" name="Text Placeholder 7"/>
          <p:cNvSpPr>
            <a:spLocks noGrp="1"/>
          </p:cNvSpPr>
          <p:nvPr>
            <p:ph type="body" sz="quarter" idx="42" hasCustomPrompt="1"/>
          </p:nvPr>
        </p:nvSpPr>
        <p:spPr>
          <a:xfrm>
            <a:off x="254000" y="1489075"/>
            <a:ext cx="5608320" cy="411480"/>
          </a:xfrm>
          <a:prstGeom prst="rect">
            <a:avLst/>
          </a:prstGeom>
        </p:spPr>
        <p:txBody>
          <a:bodyPr anchor="ctr" anchorCtr="0"/>
          <a:lstStyle>
            <a:lvl1pPr marL="0" indent="0" algn="l">
              <a:buNone/>
              <a:defRPr sz="1400" b="1">
                <a:solidFill>
                  <a:schemeClr val="accent5"/>
                </a:solidFill>
              </a:defRPr>
            </a:lvl1pPr>
          </a:lstStyle>
          <a:p>
            <a:r>
              <a:rPr lang="en-US" dirty="0"/>
              <a:t>Click to add text</a:t>
            </a:r>
          </a:p>
        </p:txBody>
      </p:sp>
    </p:spTree>
    <p:extLst>
      <p:ext uri="{BB962C8B-B14F-4D97-AF65-F5344CB8AC3E}">
        <p14:creationId xmlns:p14="http://schemas.microsoft.com/office/powerpoint/2010/main" val="1800493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fade">
                                      <p:cBhvr>
                                        <p:cTn id="15" dur="500"/>
                                        <p:tgtEl>
                                          <p:spTgt spid="27">
                                            <p:txEl>
                                              <p:pRg st="0" end="0"/>
                                            </p:txEl>
                                          </p:spTgt>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fade">
                                      <p:cBhvr>
                                        <p:cTn id="27" dur="500"/>
                                        <p:tgtEl>
                                          <p:spTgt spid="22">
                                            <p:txEl>
                                              <p:pRg st="0" end="0"/>
                                            </p:txEl>
                                          </p:spTgt>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3">
                                            <p:txEl>
                                              <p:pRg st="0" end="0"/>
                                            </p:txEl>
                                          </p:spTgt>
                                        </p:tgtEl>
                                        <p:attrNameLst>
                                          <p:attrName>style.visibility</p:attrName>
                                        </p:attrNameLst>
                                      </p:cBhvr>
                                      <p:to>
                                        <p:strVal val="visible"/>
                                      </p:to>
                                    </p:set>
                                    <p:animEffect transition="in" filter="fade">
                                      <p:cBhvr>
                                        <p:cTn id="35" dur="500"/>
                                        <p:tgtEl>
                                          <p:spTgt spid="23">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500"/>
                                        <p:tgtEl>
                                          <p:spTgt spid="15">
                                            <p:txEl>
                                              <p:pRg st="0" end="0"/>
                                            </p:txEl>
                                          </p:spTgt>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6">
                                            <p:txEl>
                                              <p:pRg st="0" end="0"/>
                                            </p:txEl>
                                          </p:spTgt>
                                        </p:tgtEl>
                                        <p:attrNameLst>
                                          <p:attrName>style.visibility</p:attrName>
                                        </p:attrNameLst>
                                      </p:cBhvr>
                                      <p:to>
                                        <p:strVal val="visible"/>
                                      </p:to>
                                    </p:set>
                                    <p:animEffect transition="in" filter="fade">
                                      <p:cBhvr>
                                        <p:cTn id="47"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10" presetClass="entr" presetSubtype="0" fill="hold" nodeType="with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Lst>
  </p:timing>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B">
    <p:spTree>
      <p:nvGrpSpPr>
        <p:cNvPr id="1" name=""/>
        <p:cNvGrpSpPr/>
        <p:nvPr/>
      </p:nvGrpSpPr>
      <p:grpSpPr>
        <a:xfrm>
          <a:off x="0" y="0"/>
          <a:ext cx="0" cy="0"/>
          <a:chOff x="0" y="0"/>
          <a:chExt cx="0" cy="0"/>
        </a:xfrm>
      </p:grpSpPr>
      <p:sp>
        <p:nvSpPr>
          <p:cNvPr id="2" name="Snip Diagonal Corner Rectangle 1"/>
          <p:cNvSpPr/>
          <p:nvPr userDrawn="1"/>
        </p:nvSpPr>
        <p:spPr>
          <a:xfrm rot="10800000" flipH="1">
            <a:off x="1" y="-11067"/>
            <a:ext cx="12073465" cy="6882130"/>
          </a:xfrm>
          <a:prstGeom prst="snip2DiagRect">
            <a:avLst>
              <a:gd name="adj1" fmla="val 0"/>
              <a:gd name="adj2" fmla="val 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p>
        </p:txBody>
      </p:sp>
      <p:grpSp>
        <p:nvGrpSpPr>
          <p:cNvPr id="12" name="Group 11"/>
          <p:cNvGrpSpPr/>
          <p:nvPr userDrawn="1"/>
        </p:nvGrpSpPr>
        <p:grpSpPr>
          <a:xfrm flipH="1">
            <a:off x="-34835" y="-11067"/>
            <a:ext cx="3518261" cy="1545267"/>
            <a:chOff x="7593295" y="-11066"/>
            <a:chExt cx="1553781" cy="600813"/>
          </a:xfrm>
          <a:solidFill>
            <a:schemeClr val="bg1"/>
          </a:solidFill>
        </p:grpSpPr>
        <p:sp>
          <p:nvSpPr>
            <p:cNvPr id="13" name="Freeform 26"/>
            <p:cNvSpPr>
              <a:spLocks/>
            </p:cNvSpPr>
            <p:nvPr userDrawn="1"/>
          </p:nvSpPr>
          <p:spPr bwMode="auto">
            <a:xfrm rot="10800000">
              <a:off x="7952028" y="-11066"/>
              <a:ext cx="1191971" cy="406782"/>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4" name="Freeform 25"/>
            <p:cNvSpPr>
              <a:spLocks/>
            </p:cNvSpPr>
            <p:nvPr userDrawn="1"/>
          </p:nvSpPr>
          <p:spPr bwMode="auto">
            <a:xfrm rot="10800000">
              <a:off x="7593295" y="-10053"/>
              <a:ext cx="1553781" cy="599800"/>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 name="connsiteX0" fmla="*/ 0 w 10000"/>
                <a:gd name="connsiteY0" fmla="*/ 0 h 9984"/>
                <a:gd name="connsiteX1" fmla="*/ 10000 w 10000"/>
                <a:gd name="connsiteY1" fmla="*/ 9984 h 9984"/>
                <a:gd name="connsiteX2" fmla="*/ 8652 w 10000"/>
                <a:gd name="connsiteY2" fmla="*/ 9926 h 9984"/>
                <a:gd name="connsiteX3" fmla="*/ 0 w 10000"/>
                <a:gd name="connsiteY3" fmla="*/ 2585 h 9984"/>
                <a:gd name="connsiteX4" fmla="*/ 0 w 10000"/>
                <a:gd name="connsiteY4" fmla="*/ 463 h 9984"/>
                <a:gd name="connsiteX5" fmla="*/ 0 w 10000"/>
                <a:gd name="connsiteY5" fmla="*/ 0 h 9984"/>
                <a:gd name="connsiteX0" fmla="*/ 32 w 10032"/>
                <a:gd name="connsiteY0" fmla="*/ 0 h 10537"/>
                <a:gd name="connsiteX1" fmla="*/ 10032 w 10032"/>
                <a:gd name="connsiteY1" fmla="*/ 10000 h 10537"/>
                <a:gd name="connsiteX2" fmla="*/ 8684 w 10032"/>
                <a:gd name="connsiteY2" fmla="*/ 9942 h 10537"/>
                <a:gd name="connsiteX3" fmla="*/ 0 w 10032"/>
                <a:gd name="connsiteY3" fmla="*/ 2185 h 10537"/>
                <a:gd name="connsiteX4" fmla="*/ 32 w 10032"/>
                <a:gd name="connsiteY4" fmla="*/ 464 h 10537"/>
                <a:gd name="connsiteX5" fmla="*/ 32 w 10032"/>
                <a:gd name="connsiteY5" fmla="*/ 0 h 10537"/>
                <a:gd name="connsiteX0" fmla="*/ 32 w 10032"/>
                <a:gd name="connsiteY0" fmla="*/ 0 h 10000"/>
                <a:gd name="connsiteX1" fmla="*/ 10032 w 10032"/>
                <a:gd name="connsiteY1" fmla="*/ 10000 h 10000"/>
                <a:gd name="connsiteX2" fmla="*/ 8684 w 10032"/>
                <a:gd name="connsiteY2" fmla="*/ 9942 h 10000"/>
                <a:gd name="connsiteX3" fmla="*/ 0 w 10032"/>
                <a:gd name="connsiteY3" fmla="*/ 2185 h 10000"/>
                <a:gd name="connsiteX4" fmla="*/ 32 w 10032"/>
                <a:gd name="connsiteY4" fmla="*/ 464 h 10000"/>
                <a:gd name="connsiteX5" fmla="*/ 32 w 10032"/>
                <a:gd name="connsiteY5" fmla="*/ 0 h 10000"/>
                <a:gd name="connsiteX0" fmla="*/ 32 w 10032"/>
                <a:gd name="connsiteY0" fmla="*/ 0 h 10553"/>
                <a:gd name="connsiteX1" fmla="*/ 10032 w 10032"/>
                <a:gd name="connsiteY1" fmla="*/ 10000 h 10553"/>
                <a:gd name="connsiteX2" fmla="*/ 8684 w 10032"/>
                <a:gd name="connsiteY2" fmla="*/ 9942 h 10553"/>
                <a:gd name="connsiteX3" fmla="*/ 0 w 10032"/>
                <a:gd name="connsiteY3" fmla="*/ 1967 h 10553"/>
                <a:gd name="connsiteX4" fmla="*/ 32 w 10032"/>
                <a:gd name="connsiteY4" fmla="*/ 464 h 10553"/>
                <a:gd name="connsiteX5" fmla="*/ 32 w 10032"/>
                <a:gd name="connsiteY5" fmla="*/ 0 h 10553"/>
                <a:gd name="connsiteX0" fmla="*/ 32 w 10032"/>
                <a:gd name="connsiteY0" fmla="*/ 0 h 10236"/>
                <a:gd name="connsiteX1" fmla="*/ 10032 w 10032"/>
                <a:gd name="connsiteY1" fmla="*/ 10000 h 10236"/>
                <a:gd name="connsiteX2" fmla="*/ 8684 w 10032"/>
                <a:gd name="connsiteY2" fmla="*/ 9942 h 10236"/>
                <a:gd name="connsiteX3" fmla="*/ 0 w 10032"/>
                <a:gd name="connsiteY3" fmla="*/ 1967 h 10236"/>
                <a:gd name="connsiteX4" fmla="*/ 32 w 10032"/>
                <a:gd name="connsiteY4" fmla="*/ 464 h 10236"/>
                <a:gd name="connsiteX5" fmla="*/ 32 w 10032"/>
                <a:gd name="connsiteY5" fmla="*/ 0 h 10236"/>
                <a:gd name="connsiteX0" fmla="*/ 32 w 10032"/>
                <a:gd name="connsiteY0" fmla="*/ 0 h 10000"/>
                <a:gd name="connsiteX1" fmla="*/ 10032 w 10032"/>
                <a:gd name="connsiteY1" fmla="*/ 10000 h 10000"/>
                <a:gd name="connsiteX2" fmla="*/ 8684 w 10032"/>
                <a:gd name="connsiteY2" fmla="*/ 9942 h 10000"/>
                <a:gd name="connsiteX3" fmla="*/ 0 w 10032"/>
                <a:gd name="connsiteY3" fmla="*/ 1967 h 10000"/>
                <a:gd name="connsiteX4" fmla="*/ 32 w 10032"/>
                <a:gd name="connsiteY4" fmla="*/ 464 h 10000"/>
                <a:gd name="connsiteX5" fmla="*/ 32 w 10032"/>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32" h="10000">
                  <a:moveTo>
                    <a:pt x="32" y="0"/>
                  </a:moveTo>
                  <a:cubicBezTo>
                    <a:pt x="32" y="0"/>
                    <a:pt x="2053" y="7698"/>
                    <a:pt x="10032" y="10000"/>
                  </a:cubicBezTo>
                  <a:cubicBezTo>
                    <a:pt x="8110" y="10004"/>
                    <a:pt x="8793" y="9975"/>
                    <a:pt x="8684" y="9942"/>
                  </a:cubicBezTo>
                  <a:cubicBezTo>
                    <a:pt x="8575" y="9909"/>
                    <a:pt x="3777" y="9394"/>
                    <a:pt x="0" y="1967"/>
                  </a:cubicBezTo>
                  <a:cubicBezTo>
                    <a:pt x="11" y="1393"/>
                    <a:pt x="21" y="1038"/>
                    <a:pt x="32" y="464"/>
                  </a:cubicBez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sp>
        <p:nvSpPr>
          <p:cNvPr id="16" name="Text Placeholder 15"/>
          <p:cNvSpPr>
            <a:spLocks noGrp="1"/>
          </p:cNvSpPr>
          <p:nvPr>
            <p:ph type="body" sz="quarter" idx="10" hasCustomPrompt="1"/>
          </p:nvPr>
        </p:nvSpPr>
        <p:spPr>
          <a:xfrm>
            <a:off x="253998" y="2857500"/>
            <a:ext cx="9585237" cy="3429000"/>
          </a:xfrm>
          <a:prstGeom prst="rect">
            <a:avLst/>
          </a:prstGeom>
        </p:spPr>
        <p:txBody>
          <a:bodyPr anchor="b" anchorCtr="0"/>
          <a:lstStyle>
            <a:lvl1pPr marL="0" indent="0">
              <a:buNone/>
              <a:defRPr sz="4000" b="1">
                <a:solidFill>
                  <a:schemeClr val="bg1"/>
                </a:solidFill>
                <a:latin typeface="+mj-lt"/>
              </a:defRPr>
            </a:lvl1pPr>
          </a:lstStyle>
          <a:p>
            <a:pPr lvl="0"/>
            <a:r>
              <a:rPr lang="en-US" dirty="0"/>
              <a:t>DIVIDER SLIDE</a:t>
            </a:r>
          </a:p>
        </p:txBody>
      </p:sp>
      <p:sp>
        <p:nvSpPr>
          <p:cNvPr id="26" name="Freeform 26"/>
          <p:cNvSpPr>
            <a:spLocks/>
          </p:cNvSpPr>
          <p:nvPr userDrawn="1"/>
        </p:nvSpPr>
        <p:spPr bwMode="auto">
          <a:xfrm rot="10800000" flipH="1">
            <a:off x="-34829" y="-17418"/>
            <a:ext cx="1822989" cy="724069"/>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800"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8916" y="173082"/>
            <a:ext cx="3407484" cy="731520"/>
          </a:xfrm>
          <a:prstGeom prst="rect">
            <a:avLst/>
          </a:prstGeom>
        </p:spPr>
      </p:pic>
    </p:spTree>
    <p:extLst>
      <p:ext uri="{BB962C8B-B14F-4D97-AF65-F5344CB8AC3E}">
        <p14:creationId xmlns:p14="http://schemas.microsoft.com/office/powerpoint/2010/main" val="348798181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ivider O">
    <p:spTree>
      <p:nvGrpSpPr>
        <p:cNvPr id="1" name=""/>
        <p:cNvGrpSpPr/>
        <p:nvPr/>
      </p:nvGrpSpPr>
      <p:grpSpPr>
        <a:xfrm>
          <a:off x="0" y="0"/>
          <a:ext cx="0" cy="0"/>
          <a:chOff x="0" y="0"/>
          <a:chExt cx="0" cy="0"/>
        </a:xfrm>
      </p:grpSpPr>
      <p:sp>
        <p:nvSpPr>
          <p:cNvPr id="2" name="Snip Diagonal Corner Rectangle 1"/>
          <p:cNvSpPr/>
          <p:nvPr userDrawn="1"/>
        </p:nvSpPr>
        <p:spPr>
          <a:xfrm rot="10800000" flipH="1">
            <a:off x="1" y="-11067"/>
            <a:ext cx="12073465" cy="6882130"/>
          </a:xfrm>
          <a:prstGeom prst="snip2DiagRect">
            <a:avLst>
              <a:gd name="adj1" fmla="val 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p>
        </p:txBody>
      </p:sp>
      <p:grpSp>
        <p:nvGrpSpPr>
          <p:cNvPr id="12" name="Group 11"/>
          <p:cNvGrpSpPr/>
          <p:nvPr userDrawn="1"/>
        </p:nvGrpSpPr>
        <p:grpSpPr>
          <a:xfrm flipH="1">
            <a:off x="-34835" y="-11067"/>
            <a:ext cx="3518261" cy="1545267"/>
            <a:chOff x="7593295" y="-11066"/>
            <a:chExt cx="1553781" cy="600813"/>
          </a:xfrm>
          <a:solidFill>
            <a:schemeClr val="bg1"/>
          </a:solidFill>
        </p:grpSpPr>
        <p:sp>
          <p:nvSpPr>
            <p:cNvPr id="13" name="Freeform 26"/>
            <p:cNvSpPr>
              <a:spLocks/>
            </p:cNvSpPr>
            <p:nvPr userDrawn="1"/>
          </p:nvSpPr>
          <p:spPr bwMode="auto">
            <a:xfrm rot="10800000">
              <a:off x="7952028" y="-11066"/>
              <a:ext cx="1191971" cy="406782"/>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4" name="Freeform 25"/>
            <p:cNvSpPr>
              <a:spLocks/>
            </p:cNvSpPr>
            <p:nvPr userDrawn="1"/>
          </p:nvSpPr>
          <p:spPr bwMode="auto">
            <a:xfrm rot="10800000">
              <a:off x="7593295" y="-10053"/>
              <a:ext cx="1553781" cy="599800"/>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 name="connsiteX0" fmla="*/ 0 w 10000"/>
                <a:gd name="connsiteY0" fmla="*/ 0 h 9984"/>
                <a:gd name="connsiteX1" fmla="*/ 10000 w 10000"/>
                <a:gd name="connsiteY1" fmla="*/ 9984 h 9984"/>
                <a:gd name="connsiteX2" fmla="*/ 8652 w 10000"/>
                <a:gd name="connsiteY2" fmla="*/ 9926 h 9984"/>
                <a:gd name="connsiteX3" fmla="*/ 0 w 10000"/>
                <a:gd name="connsiteY3" fmla="*/ 2585 h 9984"/>
                <a:gd name="connsiteX4" fmla="*/ 0 w 10000"/>
                <a:gd name="connsiteY4" fmla="*/ 463 h 9984"/>
                <a:gd name="connsiteX5" fmla="*/ 0 w 10000"/>
                <a:gd name="connsiteY5" fmla="*/ 0 h 9984"/>
                <a:gd name="connsiteX0" fmla="*/ 32 w 10032"/>
                <a:gd name="connsiteY0" fmla="*/ 0 h 10537"/>
                <a:gd name="connsiteX1" fmla="*/ 10032 w 10032"/>
                <a:gd name="connsiteY1" fmla="*/ 10000 h 10537"/>
                <a:gd name="connsiteX2" fmla="*/ 8684 w 10032"/>
                <a:gd name="connsiteY2" fmla="*/ 9942 h 10537"/>
                <a:gd name="connsiteX3" fmla="*/ 0 w 10032"/>
                <a:gd name="connsiteY3" fmla="*/ 2185 h 10537"/>
                <a:gd name="connsiteX4" fmla="*/ 32 w 10032"/>
                <a:gd name="connsiteY4" fmla="*/ 464 h 10537"/>
                <a:gd name="connsiteX5" fmla="*/ 32 w 10032"/>
                <a:gd name="connsiteY5" fmla="*/ 0 h 10537"/>
                <a:gd name="connsiteX0" fmla="*/ 32 w 10032"/>
                <a:gd name="connsiteY0" fmla="*/ 0 h 10000"/>
                <a:gd name="connsiteX1" fmla="*/ 10032 w 10032"/>
                <a:gd name="connsiteY1" fmla="*/ 10000 h 10000"/>
                <a:gd name="connsiteX2" fmla="*/ 8684 w 10032"/>
                <a:gd name="connsiteY2" fmla="*/ 9942 h 10000"/>
                <a:gd name="connsiteX3" fmla="*/ 0 w 10032"/>
                <a:gd name="connsiteY3" fmla="*/ 2185 h 10000"/>
                <a:gd name="connsiteX4" fmla="*/ 32 w 10032"/>
                <a:gd name="connsiteY4" fmla="*/ 464 h 10000"/>
                <a:gd name="connsiteX5" fmla="*/ 32 w 10032"/>
                <a:gd name="connsiteY5" fmla="*/ 0 h 10000"/>
                <a:gd name="connsiteX0" fmla="*/ 32 w 10032"/>
                <a:gd name="connsiteY0" fmla="*/ 0 h 10553"/>
                <a:gd name="connsiteX1" fmla="*/ 10032 w 10032"/>
                <a:gd name="connsiteY1" fmla="*/ 10000 h 10553"/>
                <a:gd name="connsiteX2" fmla="*/ 8684 w 10032"/>
                <a:gd name="connsiteY2" fmla="*/ 9942 h 10553"/>
                <a:gd name="connsiteX3" fmla="*/ 0 w 10032"/>
                <a:gd name="connsiteY3" fmla="*/ 1967 h 10553"/>
                <a:gd name="connsiteX4" fmla="*/ 32 w 10032"/>
                <a:gd name="connsiteY4" fmla="*/ 464 h 10553"/>
                <a:gd name="connsiteX5" fmla="*/ 32 w 10032"/>
                <a:gd name="connsiteY5" fmla="*/ 0 h 10553"/>
                <a:gd name="connsiteX0" fmla="*/ 32 w 10032"/>
                <a:gd name="connsiteY0" fmla="*/ 0 h 10236"/>
                <a:gd name="connsiteX1" fmla="*/ 10032 w 10032"/>
                <a:gd name="connsiteY1" fmla="*/ 10000 h 10236"/>
                <a:gd name="connsiteX2" fmla="*/ 8684 w 10032"/>
                <a:gd name="connsiteY2" fmla="*/ 9942 h 10236"/>
                <a:gd name="connsiteX3" fmla="*/ 0 w 10032"/>
                <a:gd name="connsiteY3" fmla="*/ 1967 h 10236"/>
                <a:gd name="connsiteX4" fmla="*/ 32 w 10032"/>
                <a:gd name="connsiteY4" fmla="*/ 464 h 10236"/>
                <a:gd name="connsiteX5" fmla="*/ 32 w 10032"/>
                <a:gd name="connsiteY5" fmla="*/ 0 h 10236"/>
                <a:gd name="connsiteX0" fmla="*/ 32 w 10032"/>
                <a:gd name="connsiteY0" fmla="*/ 0 h 10000"/>
                <a:gd name="connsiteX1" fmla="*/ 10032 w 10032"/>
                <a:gd name="connsiteY1" fmla="*/ 10000 h 10000"/>
                <a:gd name="connsiteX2" fmla="*/ 8684 w 10032"/>
                <a:gd name="connsiteY2" fmla="*/ 9942 h 10000"/>
                <a:gd name="connsiteX3" fmla="*/ 0 w 10032"/>
                <a:gd name="connsiteY3" fmla="*/ 1967 h 10000"/>
                <a:gd name="connsiteX4" fmla="*/ 32 w 10032"/>
                <a:gd name="connsiteY4" fmla="*/ 464 h 10000"/>
                <a:gd name="connsiteX5" fmla="*/ 32 w 10032"/>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32" h="10000">
                  <a:moveTo>
                    <a:pt x="32" y="0"/>
                  </a:moveTo>
                  <a:cubicBezTo>
                    <a:pt x="32" y="0"/>
                    <a:pt x="2053" y="7698"/>
                    <a:pt x="10032" y="10000"/>
                  </a:cubicBezTo>
                  <a:cubicBezTo>
                    <a:pt x="8110" y="10004"/>
                    <a:pt x="8793" y="9975"/>
                    <a:pt x="8684" y="9942"/>
                  </a:cubicBezTo>
                  <a:cubicBezTo>
                    <a:pt x="8575" y="9909"/>
                    <a:pt x="3777" y="9394"/>
                    <a:pt x="0" y="1967"/>
                  </a:cubicBezTo>
                  <a:cubicBezTo>
                    <a:pt x="11" y="1393"/>
                    <a:pt x="21" y="1038"/>
                    <a:pt x="32" y="464"/>
                  </a:cubicBez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sp>
        <p:nvSpPr>
          <p:cNvPr id="16" name="Text Placeholder 15"/>
          <p:cNvSpPr>
            <a:spLocks noGrp="1"/>
          </p:cNvSpPr>
          <p:nvPr>
            <p:ph type="body" sz="quarter" idx="10" hasCustomPrompt="1"/>
          </p:nvPr>
        </p:nvSpPr>
        <p:spPr>
          <a:xfrm>
            <a:off x="253998" y="2857500"/>
            <a:ext cx="9585237" cy="3429000"/>
          </a:xfrm>
          <a:prstGeom prst="rect">
            <a:avLst/>
          </a:prstGeom>
        </p:spPr>
        <p:txBody>
          <a:bodyPr anchor="b" anchorCtr="0"/>
          <a:lstStyle>
            <a:lvl1pPr marL="0" indent="0">
              <a:buNone/>
              <a:defRPr sz="4000" b="1">
                <a:solidFill>
                  <a:schemeClr val="bg1"/>
                </a:solidFill>
                <a:latin typeface="+mj-lt"/>
              </a:defRPr>
            </a:lvl1pPr>
          </a:lstStyle>
          <a:p>
            <a:pPr lvl="0"/>
            <a:r>
              <a:rPr lang="en-US" dirty="0"/>
              <a:t>DIVIDER SLIDE</a:t>
            </a:r>
          </a:p>
        </p:txBody>
      </p:sp>
      <p:sp>
        <p:nvSpPr>
          <p:cNvPr id="26" name="Freeform 26"/>
          <p:cNvSpPr>
            <a:spLocks/>
          </p:cNvSpPr>
          <p:nvPr userDrawn="1"/>
        </p:nvSpPr>
        <p:spPr bwMode="auto">
          <a:xfrm rot="10800000" flipH="1">
            <a:off x="-34829" y="-17418"/>
            <a:ext cx="1822989" cy="724069"/>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800" dirty="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8916" y="173082"/>
            <a:ext cx="3407484" cy="731520"/>
          </a:xfrm>
          <a:prstGeom prst="rect">
            <a:avLst/>
          </a:prstGeom>
        </p:spPr>
      </p:pic>
    </p:spTree>
    <p:extLst>
      <p:ext uri="{BB962C8B-B14F-4D97-AF65-F5344CB8AC3E}">
        <p14:creationId xmlns:p14="http://schemas.microsoft.com/office/powerpoint/2010/main" val="178097211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Divider R">
    <p:spTree>
      <p:nvGrpSpPr>
        <p:cNvPr id="1" name=""/>
        <p:cNvGrpSpPr/>
        <p:nvPr/>
      </p:nvGrpSpPr>
      <p:grpSpPr>
        <a:xfrm>
          <a:off x="0" y="0"/>
          <a:ext cx="0" cy="0"/>
          <a:chOff x="0" y="0"/>
          <a:chExt cx="0" cy="0"/>
        </a:xfrm>
      </p:grpSpPr>
      <p:sp>
        <p:nvSpPr>
          <p:cNvPr id="2" name="Snip Diagonal Corner Rectangle 1"/>
          <p:cNvSpPr/>
          <p:nvPr userDrawn="1"/>
        </p:nvSpPr>
        <p:spPr>
          <a:xfrm rot="10800000" flipH="1">
            <a:off x="1" y="-11067"/>
            <a:ext cx="12073465" cy="6882130"/>
          </a:xfrm>
          <a:prstGeom prst="snip2DiagRect">
            <a:avLst>
              <a:gd name="adj1" fmla="val 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p>
        </p:txBody>
      </p:sp>
      <p:grpSp>
        <p:nvGrpSpPr>
          <p:cNvPr id="12" name="Group 11"/>
          <p:cNvGrpSpPr/>
          <p:nvPr userDrawn="1"/>
        </p:nvGrpSpPr>
        <p:grpSpPr>
          <a:xfrm flipH="1">
            <a:off x="-34835" y="-11067"/>
            <a:ext cx="3518261" cy="1545267"/>
            <a:chOff x="7593295" y="-11066"/>
            <a:chExt cx="1553781" cy="600813"/>
          </a:xfrm>
          <a:solidFill>
            <a:schemeClr val="bg1"/>
          </a:solidFill>
        </p:grpSpPr>
        <p:sp>
          <p:nvSpPr>
            <p:cNvPr id="13" name="Freeform 26"/>
            <p:cNvSpPr>
              <a:spLocks/>
            </p:cNvSpPr>
            <p:nvPr userDrawn="1"/>
          </p:nvSpPr>
          <p:spPr bwMode="auto">
            <a:xfrm rot="10800000">
              <a:off x="7952028" y="-11066"/>
              <a:ext cx="1191971" cy="406782"/>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4" name="Freeform 25"/>
            <p:cNvSpPr>
              <a:spLocks/>
            </p:cNvSpPr>
            <p:nvPr userDrawn="1"/>
          </p:nvSpPr>
          <p:spPr bwMode="auto">
            <a:xfrm rot="10800000">
              <a:off x="7593295" y="-10053"/>
              <a:ext cx="1553781" cy="599800"/>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 name="connsiteX0" fmla="*/ 0 w 10000"/>
                <a:gd name="connsiteY0" fmla="*/ 0 h 9984"/>
                <a:gd name="connsiteX1" fmla="*/ 10000 w 10000"/>
                <a:gd name="connsiteY1" fmla="*/ 9984 h 9984"/>
                <a:gd name="connsiteX2" fmla="*/ 8652 w 10000"/>
                <a:gd name="connsiteY2" fmla="*/ 9926 h 9984"/>
                <a:gd name="connsiteX3" fmla="*/ 0 w 10000"/>
                <a:gd name="connsiteY3" fmla="*/ 2585 h 9984"/>
                <a:gd name="connsiteX4" fmla="*/ 0 w 10000"/>
                <a:gd name="connsiteY4" fmla="*/ 463 h 9984"/>
                <a:gd name="connsiteX5" fmla="*/ 0 w 10000"/>
                <a:gd name="connsiteY5" fmla="*/ 0 h 9984"/>
                <a:gd name="connsiteX0" fmla="*/ 32 w 10032"/>
                <a:gd name="connsiteY0" fmla="*/ 0 h 10537"/>
                <a:gd name="connsiteX1" fmla="*/ 10032 w 10032"/>
                <a:gd name="connsiteY1" fmla="*/ 10000 h 10537"/>
                <a:gd name="connsiteX2" fmla="*/ 8684 w 10032"/>
                <a:gd name="connsiteY2" fmla="*/ 9942 h 10537"/>
                <a:gd name="connsiteX3" fmla="*/ 0 w 10032"/>
                <a:gd name="connsiteY3" fmla="*/ 2185 h 10537"/>
                <a:gd name="connsiteX4" fmla="*/ 32 w 10032"/>
                <a:gd name="connsiteY4" fmla="*/ 464 h 10537"/>
                <a:gd name="connsiteX5" fmla="*/ 32 w 10032"/>
                <a:gd name="connsiteY5" fmla="*/ 0 h 10537"/>
                <a:gd name="connsiteX0" fmla="*/ 32 w 10032"/>
                <a:gd name="connsiteY0" fmla="*/ 0 h 10000"/>
                <a:gd name="connsiteX1" fmla="*/ 10032 w 10032"/>
                <a:gd name="connsiteY1" fmla="*/ 10000 h 10000"/>
                <a:gd name="connsiteX2" fmla="*/ 8684 w 10032"/>
                <a:gd name="connsiteY2" fmla="*/ 9942 h 10000"/>
                <a:gd name="connsiteX3" fmla="*/ 0 w 10032"/>
                <a:gd name="connsiteY3" fmla="*/ 2185 h 10000"/>
                <a:gd name="connsiteX4" fmla="*/ 32 w 10032"/>
                <a:gd name="connsiteY4" fmla="*/ 464 h 10000"/>
                <a:gd name="connsiteX5" fmla="*/ 32 w 10032"/>
                <a:gd name="connsiteY5" fmla="*/ 0 h 10000"/>
                <a:gd name="connsiteX0" fmla="*/ 32 w 10032"/>
                <a:gd name="connsiteY0" fmla="*/ 0 h 10553"/>
                <a:gd name="connsiteX1" fmla="*/ 10032 w 10032"/>
                <a:gd name="connsiteY1" fmla="*/ 10000 h 10553"/>
                <a:gd name="connsiteX2" fmla="*/ 8684 w 10032"/>
                <a:gd name="connsiteY2" fmla="*/ 9942 h 10553"/>
                <a:gd name="connsiteX3" fmla="*/ 0 w 10032"/>
                <a:gd name="connsiteY3" fmla="*/ 1967 h 10553"/>
                <a:gd name="connsiteX4" fmla="*/ 32 w 10032"/>
                <a:gd name="connsiteY4" fmla="*/ 464 h 10553"/>
                <a:gd name="connsiteX5" fmla="*/ 32 w 10032"/>
                <a:gd name="connsiteY5" fmla="*/ 0 h 10553"/>
                <a:gd name="connsiteX0" fmla="*/ 32 w 10032"/>
                <a:gd name="connsiteY0" fmla="*/ 0 h 10236"/>
                <a:gd name="connsiteX1" fmla="*/ 10032 w 10032"/>
                <a:gd name="connsiteY1" fmla="*/ 10000 h 10236"/>
                <a:gd name="connsiteX2" fmla="*/ 8684 w 10032"/>
                <a:gd name="connsiteY2" fmla="*/ 9942 h 10236"/>
                <a:gd name="connsiteX3" fmla="*/ 0 w 10032"/>
                <a:gd name="connsiteY3" fmla="*/ 1967 h 10236"/>
                <a:gd name="connsiteX4" fmla="*/ 32 w 10032"/>
                <a:gd name="connsiteY4" fmla="*/ 464 h 10236"/>
                <a:gd name="connsiteX5" fmla="*/ 32 w 10032"/>
                <a:gd name="connsiteY5" fmla="*/ 0 h 10236"/>
                <a:gd name="connsiteX0" fmla="*/ 32 w 10032"/>
                <a:gd name="connsiteY0" fmla="*/ 0 h 10000"/>
                <a:gd name="connsiteX1" fmla="*/ 10032 w 10032"/>
                <a:gd name="connsiteY1" fmla="*/ 10000 h 10000"/>
                <a:gd name="connsiteX2" fmla="*/ 8684 w 10032"/>
                <a:gd name="connsiteY2" fmla="*/ 9942 h 10000"/>
                <a:gd name="connsiteX3" fmla="*/ 0 w 10032"/>
                <a:gd name="connsiteY3" fmla="*/ 1967 h 10000"/>
                <a:gd name="connsiteX4" fmla="*/ 32 w 10032"/>
                <a:gd name="connsiteY4" fmla="*/ 464 h 10000"/>
                <a:gd name="connsiteX5" fmla="*/ 32 w 10032"/>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32" h="10000">
                  <a:moveTo>
                    <a:pt x="32" y="0"/>
                  </a:moveTo>
                  <a:cubicBezTo>
                    <a:pt x="32" y="0"/>
                    <a:pt x="2053" y="7698"/>
                    <a:pt x="10032" y="10000"/>
                  </a:cubicBezTo>
                  <a:cubicBezTo>
                    <a:pt x="8110" y="10004"/>
                    <a:pt x="8793" y="9975"/>
                    <a:pt x="8684" y="9942"/>
                  </a:cubicBezTo>
                  <a:cubicBezTo>
                    <a:pt x="8575" y="9909"/>
                    <a:pt x="3777" y="9394"/>
                    <a:pt x="0" y="1967"/>
                  </a:cubicBezTo>
                  <a:cubicBezTo>
                    <a:pt x="11" y="1393"/>
                    <a:pt x="21" y="1038"/>
                    <a:pt x="32" y="464"/>
                  </a:cubicBez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sp>
        <p:nvSpPr>
          <p:cNvPr id="16" name="Text Placeholder 15"/>
          <p:cNvSpPr>
            <a:spLocks noGrp="1"/>
          </p:cNvSpPr>
          <p:nvPr>
            <p:ph type="body" sz="quarter" idx="10" hasCustomPrompt="1"/>
          </p:nvPr>
        </p:nvSpPr>
        <p:spPr>
          <a:xfrm>
            <a:off x="253998" y="2857500"/>
            <a:ext cx="9585237" cy="3429000"/>
          </a:xfrm>
          <a:prstGeom prst="rect">
            <a:avLst/>
          </a:prstGeom>
        </p:spPr>
        <p:txBody>
          <a:bodyPr anchor="b" anchorCtr="0"/>
          <a:lstStyle>
            <a:lvl1pPr marL="0" indent="0">
              <a:buNone/>
              <a:defRPr sz="4000" b="1">
                <a:solidFill>
                  <a:schemeClr val="bg1"/>
                </a:solidFill>
                <a:latin typeface="+mj-lt"/>
              </a:defRPr>
            </a:lvl1pPr>
          </a:lstStyle>
          <a:p>
            <a:pPr lvl="0"/>
            <a:r>
              <a:rPr lang="en-US" dirty="0"/>
              <a:t>DIVIDER SLIDE</a:t>
            </a:r>
          </a:p>
        </p:txBody>
      </p:sp>
      <p:sp>
        <p:nvSpPr>
          <p:cNvPr id="26" name="Freeform 26"/>
          <p:cNvSpPr>
            <a:spLocks/>
          </p:cNvSpPr>
          <p:nvPr userDrawn="1"/>
        </p:nvSpPr>
        <p:spPr bwMode="auto">
          <a:xfrm rot="10800000" flipH="1">
            <a:off x="-34829" y="-17418"/>
            <a:ext cx="1822989" cy="724069"/>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800" dirty="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428916" y="173082"/>
            <a:ext cx="3407484" cy="731520"/>
          </a:xfrm>
          <a:prstGeom prst="rect">
            <a:avLst/>
          </a:prstGeom>
        </p:spPr>
      </p:pic>
    </p:spTree>
    <p:extLst>
      <p:ext uri="{BB962C8B-B14F-4D97-AF65-F5344CB8AC3E}">
        <p14:creationId xmlns:p14="http://schemas.microsoft.com/office/powerpoint/2010/main" val="35988558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PPENDIX B">
    <p:bg>
      <p:bgPr>
        <a:solidFill>
          <a:schemeClr val="accent5"/>
        </a:solidFill>
        <a:effectLst/>
      </p:bgPr>
    </p:bg>
    <p:spTree>
      <p:nvGrpSpPr>
        <p:cNvPr id="1" name=""/>
        <p:cNvGrpSpPr/>
        <p:nvPr/>
      </p:nvGrpSpPr>
      <p:grpSpPr>
        <a:xfrm>
          <a:off x="0" y="0"/>
          <a:ext cx="0" cy="0"/>
          <a:chOff x="0" y="0"/>
          <a:chExt cx="0" cy="0"/>
        </a:xfrm>
      </p:grpSpPr>
      <p:sp>
        <p:nvSpPr>
          <p:cNvPr id="7" name="Text Placeholder 15"/>
          <p:cNvSpPr>
            <a:spLocks noGrp="1"/>
          </p:cNvSpPr>
          <p:nvPr>
            <p:ph type="body" sz="quarter" idx="11" hasCustomPrompt="1"/>
          </p:nvPr>
        </p:nvSpPr>
        <p:spPr>
          <a:xfrm>
            <a:off x="417595" y="771525"/>
            <a:ext cx="8557071" cy="587376"/>
          </a:xfrm>
          <a:prstGeom prst="rect">
            <a:avLst/>
          </a:prstGeom>
        </p:spPr>
        <p:txBody>
          <a:bodyPr lIns="137160" anchor="t" anchorCtr="0"/>
          <a:lstStyle>
            <a:lvl1pPr marL="0" indent="0" algn="l">
              <a:buNone/>
              <a:defRPr sz="4000" b="1">
                <a:solidFill>
                  <a:schemeClr val="bg1"/>
                </a:solidFill>
                <a:latin typeface="+mj-lt"/>
              </a:defRPr>
            </a:lvl1pPr>
          </a:lstStyle>
          <a:p>
            <a:pPr lvl="0"/>
            <a:r>
              <a:rPr lang="en-US" dirty="0"/>
              <a:t>APPENDIX</a:t>
            </a:r>
          </a:p>
        </p:txBody>
      </p:sp>
      <p:grpSp>
        <p:nvGrpSpPr>
          <p:cNvPr id="10" name="Group 19"/>
          <p:cNvGrpSpPr>
            <a:grpSpLocks noChangeAspect="1"/>
          </p:cNvGrpSpPr>
          <p:nvPr userDrawn="1"/>
        </p:nvGrpSpPr>
        <p:grpSpPr bwMode="auto">
          <a:xfrm>
            <a:off x="3103033" y="1"/>
            <a:ext cx="9124292" cy="6858000"/>
            <a:chOff x="1466" y="0"/>
            <a:chExt cx="4311" cy="4347"/>
          </a:xfrm>
        </p:grpSpPr>
        <p:sp>
          <p:nvSpPr>
            <p:cNvPr id="11" name="Freeform 20"/>
            <p:cNvSpPr>
              <a:spLocks/>
            </p:cNvSpPr>
            <p:nvPr userDrawn="1"/>
          </p:nvSpPr>
          <p:spPr bwMode="auto">
            <a:xfrm>
              <a:off x="1466" y="0"/>
              <a:ext cx="4300" cy="4345"/>
            </a:xfrm>
            <a:custGeom>
              <a:avLst/>
              <a:gdLst>
                <a:gd name="T0" fmla="*/ 7837 w 8557"/>
                <a:gd name="T1" fmla="*/ 0 h 8644"/>
                <a:gd name="T2" fmla="*/ 0 w 8557"/>
                <a:gd name="T3" fmla="*/ 8640 h 8644"/>
                <a:gd name="T4" fmla="*/ 1956 w 8557"/>
                <a:gd name="T5" fmla="*/ 8644 h 8644"/>
                <a:gd name="T6" fmla="*/ 8557 w 8557"/>
                <a:gd name="T7" fmla="*/ 1732 h 8644"/>
                <a:gd name="T8" fmla="*/ 8557 w 8557"/>
                <a:gd name="T9" fmla="*/ 0 h 8644"/>
                <a:gd name="T10" fmla="*/ 7837 w 8557"/>
                <a:gd name="T11" fmla="*/ 0 h 8644"/>
              </a:gdLst>
              <a:ahLst/>
              <a:cxnLst>
                <a:cxn ang="0">
                  <a:pos x="T0" y="T1"/>
                </a:cxn>
                <a:cxn ang="0">
                  <a:pos x="T2" y="T3"/>
                </a:cxn>
                <a:cxn ang="0">
                  <a:pos x="T4" y="T5"/>
                </a:cxn>
                <a:cxn ang="0">
                  <a:pos x="T6" y="T7"/>
                </a:cxn>
                <a:cxn ang="0">
                  <a:pos x="T8" y="T9"/>
                </a:cxn>
                <a:cxn ang="0">
                  <a:pos x="T10" y="T11"/>
                </a:cxn>
              </a:cxnLst>
              <a:rect l="0" t="0" r="r" b="b"/>
              <a:pathLst>
                <a:path w="8557" h="8644">
                  <a:moveTo>
                    <a:pt x="7837" y="0"/>
                  </a:moveTo>
                  <a:cubicBezTo>
                    <a:pt x="7837" y="0"/>
                    <a:pt x="7873" y="6657"/>
                    <a:pt x="0" y="8640"/>
                  </a:cubicBezTo>
                  <a:cubicBezTo>
                    <a:pt x="1956" y="8644"/>
                    <a:pt x="1956" y="8644"/>
                    <a:pt x="1956" y="8644"/>
                  </a:cubicBezTo>
                  <a:cubicBezTo>
                    <a:pt x="1956" y="8644"/>
                    <a:pt x="7177" y="7596"/>
                    <a:pt x="8557" y="1732"/>
                  </a:cubicBezTo>
                  <a:cubicBezTo>
                    <a:pt x="8557" y="0"/>
                    <a:pt x="8557" y="0"/>
                    <a:pt x="8557" y="0"/>
                  </a:cubicBezTo>
                  <a:lnTo>
                    <a:pt x="7837" y="0"/>
                  </a:lnTo>
                  <a:close/>
                </a:path>
              </a:pathLst>
            </a:custGeom>
            <a:solidFill>
              <a:schemeClr val="bg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2" name="Freeform 21"/>
            <p:cNvSpPr>
              <a:spLocks/>
            </p:cNvSpPr>
            <p:nvPr userDrawn="1"/>
          </p:nvSpPr>
          <p:spPr bwMode="auto">
            <a:xfrm>
              <a:off x="3277" y="1603"/>
              <a:ext cx="2500" cy="2744"/>
            </a:xfrm>
            <a:custGeom>
              <a:avLst/>
              <a:gdLst>
                <a:gd name="T0" fmla="*/ 4951 w 4974"/>
                <a:gd name="T1" fmla="*/ 0 h 5458"/>
                <a:gd name="T2" fmla="*/ 0 w 4974"/>
                <a:gd name="T3" fmla="*/ 5452 h 5458"/>
                <a:gd name="T4" fmla="*/ 1236 w 4974"/>
                <a:gd name="T5" fmla="*/ 5458 h 5458"/>
                <a:gd name="T6" fmla="*/ 4964 w 4974"/>
                <a:gd name="T7" fmla="*/ 2077 h 5458"/>
                <a:gd name="T8" fmla="*/ 4964 w 4974"/>
                <a:gd name="T9" fmla="*/ 351 h 5458"/>
                <a:gd name="T10" fmla="*/ 4951 w 4974"/>
                <a:gd name="T11" fmla="*/ 0 h 5458"/>
              </a:gdLst>
              <a:ahLst/>
              <a:cxnLst>
                <a:cxn ang="0">
                  <a:pos x="T0" y="T1"/>
                </a:cxn>
                <a:cxn ang="0">
                  <a:pos x="T2" y="T3"/>
                </a:cxn>
                <a:cxn ang="0">
                  <a:pos x="T4" y="T5"/>
                </a:cxn>
                <a:cxn ang="0">
                  <a:pos x="T6" y="T7"/>
                </a:cxn>
                <a:cxn ang="0">
                  <a:pos x="T8" y="T9"/>
                </a:cxn>
                <a:cxn ang="0">
                  <a:pos x="T10" y="T11"/>
                </a:cxn>
              </a:cxnLst>
              <a:rect l="0" t="0" r="r" b="b"/>
              <a:pathLst>
                <a:path w="4974" h="5458">
                  <a:moveTo>
                    <a:pt x="4951" y="0"/>
                  </a:moveTo>
                  <a:cubicBezTo>
                    <a:pt x="4951" y="0"/>
                    <a:pt x="4974" y="4199"/>
                    <a:pt x="0" y="5452"/>
                  </a:cubicBezTo>
                  <a:cubicBezTo>
                    <a:pt x="1236" y="5458"/>
                    <a:pt x="1236" y="5458"/>
                    <a:pt x="1236" y="5458"/>
                  </a:cubicBezTo>
                  <a:cubicBezTo>
                    <a:pt x="1236" y="5458"/>
                    <a:pt x="4244" y="4946"/>
                    <a:pt x="4964" y="2077"/>
                  </a:cubicBezTo>
                  <a:cubicBezTo>
                    <a:pt x="4964" y="351"/>
                    <a:pt x="4964" y="351"/>
                    <a:pt x="4964" y="351"/>
                  </a:cubicBezTo>
                  <a:lnTo>
                    <a:pt x="4951" y="0"/>
                  </a:lnTo>
                  <a:close/>
                </a:path>
              </a:pathLst>
            </a:custGeom>
            <a:solidFill>
              <a:schemeClr val="bg1">
                <a:alpha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13" name="Group 24"/>
          <p:cNvGrpSpPr>
            <a:grpSpLocks noChangeAspect="1"/>
          </p:cNvGrpSpPr>
          <p:nvPr userDrawn="1"/>
        </p:nvGrpSpPr>
        <p:grpSpPr bwMode="auto">
          <a:xfrm>
            <a:off x="0" y="3933378"/>
            <a:ext cx="6320589" cy="2924623"/>
            <a:chOff x="0" y="2462"/>
            <a:chExt cx="3044" cy="1878"/>
          </a:xfrm>
        </p:grpSpPr>
        <p:sp>
          <p:nvSpPr>
            <p:cNvPr id="14"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5" name="Freeform 26"/>
            <p:cNvSpPr>
              <a:spLocks/>
            </p:cNvSpPr>
            <p:nvPr userDrawn="1"/>
          </p:nvSpPr>
          <p:spPr bwMode="auto">
            <a:xfrm>
              <a:off x="0" y="3207"/>
              <a:ext cx="1680" cy="113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16" name="Group 24"/>
          <p:cNvGrpSpPr>
            <a:grpSpLocks noChangeAspect="1"/>
          </p:cNvGrpSpPr>
          <p:nvPr userDrawn="1"/>
        </p:nvGrpSpPr>
        <p:grpSpPr bwMode="auto">
          <a:xfrm rot="10800000">
            <a:off x="5761566" y="-11063"/>
            <a:ext cx="6442476" cy="2981021"/>
            <a:chOff x="0" y="2462"/>
            <a:chExt cx="3044" cy="1878"/>
          </a:xfrm>
        </p:grpSpPr>
        <p:sp>
          <p:nvSpPr>
            <p:cNvPr id="17"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8" name="Freeform 26"/>
            <p:cNvSpPr>
              <a:spLocks/>
            </p:cNvSpPr>
            <p:nvPr userDrawn="1"/>
          </p:nvSpPr>
          <p:spPr bwMode="auto">
            <a:xfrm>
              <a:off x="0" y="3757"/>
              <a:ext cx="862" cy="58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bg1">
                <a:alpha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sp>
        <p:nvSpPr>
          <p:cNvPr id="20" name="Text Placeholder 15"/>
          <p:cNvSpPr>
            <a:spLocks noGrp="1"/>
          </p:cNvSpPr>
          <p:nvPr>
            <p:ph type="body" sz="quarter" idx="12" hasCustomPrompt="1"/>
          </p:nvPr>
        </p:nvSpPr>
        <p:spPr>
          <a:xfrm>
            <a:off x="417595" y="1514372"/>
            <a:ext cx="8557071" cy="2227110"/>
          </a:xfrm>
          <a:prstGeom prst="rect">
            <a:avLst/>
          </a:prstGeom>
        </p:spPr>
        <p:txBody>
          <a:bodyPr lIns="137160" anchor="t" anchorCtr="0"/>
          <a:lstStyle>
            <a:lvl1pPr marL="0" indent="0" algn="l">
              <a:buNone/>
              <a:defRPr sz="2800" b="1">
                <a:solidFill>
                  <a:schemeClr val="bg1"/>
                </a:solidFill>
                <a:latin typeface="+mj-lt"/>
              </a:defRPr>
            </a:lvl1pPr>
          </a:lstStyle>
          <a:p>
            <a:pPr lvl="0"/>
            <a:r>
              <a:rPr lang="en-US" dirty="0"/>
              <a:t>COMMENTS</a:t>
            </a:r>
          </a:p>
        </p:txBody>
      </p:sp>
    </p:spTree>
    <p:extLst>
      <p:ext uri="{BB962C8B-B14F-4D97-AF65-F5344CB8AC3E}">
        <p14:creationId xmlns:p14="http://schemas.microsoft.com/office/powerpoint/2010/main" val="2154912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2"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par>
                                <p:cTn id="11" presetID="22" presetClass="entr" presetSubtype="8" fill="hold" nodeType="withEffect">
                                  <p:stCondLst>
                                    <p:cond delay="10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PPENDIX O">
    <p:bg>
      <p:bgPr>
        <a:solidFill>
          <a:schemeClr val="accent2"/>
        </a:solidFill>
        <a:effectLst/>
      </p:bgPr>
    </p:bg>
    <p:spTree>
      <p:nvGrpSpPr>
        <p:cNvPr id="1" name=""/>
        <p:cNvGrpSpPr/>
        <p:nvPr/>
      </p:nvGrpSpPr>
      <p:grpSpPr>
        <a:xfrm>
          <a:off x="0" y="0"/>
          <a:ext cx="0" cy="0"/>
          <a:chOff x="0" y="0"/>
          <a:chExt cx="0" cy="0"/>
        </a:xfrm>
      </p:grpSpPr>
      <p:sp>
        <p:nvSpPr>
          <p:cNvPr id="7" name="Text Placeholder 15"/>
          <p:cNvSpPr>
            <a:spLocks noGrp="1"/>
          </p:cNvSpPr>
          <p:nvPr>
            <p:ph type="body" sz="quarter" idx="11" hasCustomPrompt="1"/>
          </p:nvPr>
        </p:nvSpPr>
        <p:spPr>
          <a:xfrm>
            <a:off x="417595" y="771525"/>
            <a:ext cx="8557071" cy="587376"/>
          </a:xfrm>
          <a:prstGeom prst="rect">
            <a:avLst/>
          </a:prstGeom>
        </p:spPr>
        <p:txBody>
          <a:bodyPr lIns="137160" anchor="t" anchorCtr="0"/>
          <a:lstStyle>
            <a:lvl1pPr marL="0" indent="0" algn="l">
              <a:buNone/>
              <a:defRPr sz="4000" b="1">
                <a:solidFill>
                  <a:schemeClr val="bg1"/>
                </a:solidFill>
                <a:latin typeface="+mj-lt"/>
              </a:defRPr>
            </a:lvl1pPr>
          </a:lstStyle>
          <a:p>
            <a:pPr lvl="0"/>
            <a:r>
              <a:rPr lang="en-US" dirty="0"/>
              <a:t>APPENDIX</a:t>
            </a:r>
          </a:p>
        </p:txBody>
      </p:sp>
      <p:grpSp>
        <p:nvGrpSpPr>
          <p:cNvPr id="10" name="Group 19"/>
          <p:cNvGrpSpPr>
            <a:grpSpLocks noChangeAspect="1"/>
          </p:cNvGrpSpPr>
          <p:nvPr userDrawn="1"/>
        </p:nvGrpSpPr>
        <p:grpSpPr bwMode="auto">
          <a:xfrm>
            <a:off x="3103033" y="1"/>
            <a:ext cx="9124292" cy="6858000"/>
            <a:chOff x="1466" y="0"/>
            <a:chExt cx="4311" cy="4347"/>
          </a:xfrm>
        </p:grpSpPr>
        <p:sp>
          <p:nvSpPr>
            <p:cNvPr id="11" name="Freeform 20"/>
            <p:cNvSpPr>
              <a:spLocks/>
            </p:cNvSpPr>
            <p:nvPr userDrawn="1"/>
          </p:nvSpPr>
          <p:spPr bwMode="auto">
            <a:xfrm>
              <a:off x="1466" y="0"/>
              <a:ext cx="4300" cy="4345"/>
            </a:xfrm>
            <a:custGeom>
              <a:avLst/>
              <a:gdLst>
                <a:gd name="T0" fmla="*/ 7837 w 8557"/>
                <a:gd name="T1" fmla="*/ 0 h 8644"/>
                <a:gd name="T2" fmla="*/ 0 w 8557"/>
                <a:gd name="T3" fmla="*/ 8640 h 8644"/>
                <a:gd name="T4" fmla="*/ 1956 w 8557"/>
                <a:gd name="T5" fmla="*/ 8644 h 8644"/>
                <a:gd name="T6" fmla="*/ 8557 w 8557"/>
                <a:gd name="T7" fmla="*/ 1732 h 8644"/>
                <a:gd name="T8" fmla="*/ 8557 w 8557"/>
                <a:gd name="T9" fmla="*/ 0 h 8644"/>
                <a:gd name="T10" fmla="*/ 7837 w 8557"/>
                <a:gd name="T11" fmla="*/ 0 h 8644"/>
              </a:gdLst>
              <a:ahLst/>
              <a:cxnLst>
                <a:cxn ang="0">
                  <a:pos x="T0" y="T1"/>
                </a:cxn>
                <a:cxn ang="0">
                  <a:pos x="T2" y="T3"/>
                </a:cxn>
                <a:cxn ang="0">
                  <a:pos x="T4" y="T5"/>
                </a:cxn>
                <a:cxn ang="0">
                  <a:pos x="T6" y="T7"/>
                </a:cxn>
                <a:cxn ang="0">
                  <a:pos x="T8" y="T9"/>
                </a:cxn>
                <a:cxn ang="0">
                  <a:pos x="T10" y="T11"/>
                </a:cxn>
              </a:cxnLst>
              <a:rect l="0" t="0" r="r" b="b"/>
              <a:pathLst>
                <a:path w="8557" h="8644">
                  <a:moveTo>
                    <a:pt x="7837" y="0"/>
                  </a:moveTo>
                  <a:cubicBezTo>
                    <a:pt x="7837" y="0"/>
                    <a:pt x="7873" y="6657"/>
                    <a:pt x="0" y="8640"/>
                  </a:cubicBezTo>
                  <a:cubicBezTo>
                    <a:pt x="1956" y="8644"/>
                    <a:pt x="1956" y="8644"/>
                    <a:pt x="1956" y="8644"/>
                  </a:cubicBezTo>
                  <a:cubicBezTo>
                    <a:pt x="1956" y="8644"/>
                    <a:pt x="7177" y="7596"/>
                    <a:pt x="8557" y="1732"/>
                  </a:cubicBezTo>
                  <a:cubicBezTo>
                    <a:pt x="8557" y="0"/>
                    <a:pt x="8557" y="0"/>
                    <a:pt x="8557" y="0"/>
                  </a:cubicBezTo>
                  <a:lnTo>
                    <a:pt x="7837" y="0"/>
                  </a:lnTo>
                  <a:close/>
                </a:path>
              </a:pathLst>
            </a:custGeom>
            <a:solidFill>
              <a:schemeClr val="bg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2" name="Freeform 21"/>
            <p:cNvSpPr>
              <a:spLocks/>
            </p:cNvSpPr>
            <p:nvPr userDrawn="1"/>
          </p:nvSpPr>
          <p:spPr bwMode="auto">
            <a:xfrm>
              <a:off x="3277" y="1603"/>
              <a:ext cx="2500" cy="2744"/>
            </a:xfrm>
            <a:custGeom>
              <a:avLst/>
              <a:gdLst>
                <a:gd name="T0" fmla="*/ 4951 w 4974"/>
                <a:gd name="T1" fmla="*/ 0 h 5458"/>
                <a:gd name="T2" fmla="*/ 0 w 4974"/>
                <a:gd name="T3" fmla="*/ 5452 h 5458"/>
                <a:gd name="T4" fmla="*/ 1236 w 4974"/>
                <a:gd name="T5" fmla="*/ 5458 h 5458"/>
                <a:gd name="T6" fmla="*/ 4964 w 4974"/>
                <a:gd name="T7" fmla="*/ 2077 h 5458"/>
                <a:gd name="T8" fmla="*/ 4964 w 4974"/>
                <a:gd name="T9" fmla="*/ 351 h 5458"/>
                <a:gd name="T10" fmla="*/ 4951 w 4974"/>
                <a:gd name="T11" fmla="*/ 0 h 5458"/>
              </a:gdLst>
              <a:ahLst/>
              <a:cxnLst>
                <a:cxn ang="0">
                  <a:pos x="T0" y="T1"/>
                </a:cxn>
                <a:cxn ang="0">
                  <a:pos x="T2" y="T3"/>
                </a:cxn>
                <a:cxn ang="0">
                  <a:pos x="T4" y="T5"/>
                </a:cxn>
                <a:cxn ang="0">
                  <a:pos x="T6" y="T7"/>
                </a:cxn>
                <a:cxn ang="0">
                  <a:pos x="T8" y="T9"/>
                </a:cxn>
                <a:cxn ang="0">
                  <a:pos x="T10" y="T11"/>
                </a:cxn>
              </a:cxnLst>
              <a:rect l="0" t="0" r="r" b="b"/>
              <a:pathLst>
                <a:path w="4974" h="5458">
                  <a:moveTo>
                    <a:pt x="4951" y="0"/>
                  </a:moveTo>
                  <a:cubicBezTo>
                    <a:pt x="4951" y="0"/>
                    <a:pt x="4974" y="4199"/>
                    <a:pt x="0" y="5452"/>
                  </a:cubicBezTo>
                  <a:cubicBezTo>
                    <a:pt x="1236" y="5458"/>
                    <a:pt x="1236" y="5458"/>
                    <a:pt x="1236" y="5458"/>
                  </a:cubicBezTo>
                  <a:cubicBezTo>
                    <a:pt x="1236" y="5458"/>
                    <a:pt x="4244" y="4946"/>
                    <a:pt x="4964" y="2077"/>
                  </a:cubicBezTo>
                  <a:cubicBezTo>
                    <a:pt x="4964" y="351"/>
                    <a:pt x="4964" y="351"/>
                    <a:pt x="4964" y="351"/>
                  </a:cubicBezTo>
                  <a:lnTo>
                    <a:pt x="4951" y="0"/>
                  </a:lnTo>
                  <a:close/>
                </a:path>
              </a:pathLst>
            </a:custGeom>
            <a:solidFill>
              <a:schemeClr val="bg1">
                <a:alpha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13" name="Group 24"/>
          <p:cNvGrpSpPr>
            <a:grpSpLocks noChangeAspect="1"/>
          </p:cNvGrpSpPr>
          <p:nvPr userDrawn="1"/>
        </p:nvGrpSpPr>
        <p:grpSpPr bwMode="auto">
          <a:xfrm>
            <a:off x="0" y="3933378"/>
            <a:ext cx="6320589" cy="2924623"/>
            <a:chOff x="0" y="2462"/>
            <a:chExt cx="3044" cy="1878"/>
          </a:xfrm>
        </p:grpSpPr>
        <p:sp>
          <p:nvSpPr>
            <p:cNvPr id="14"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5" name="Freeform 26"/>
            <p:cNvSpPr>
              <a:spLocks/>
            </p:cNvSpPr>
            <p:nvPr userDrawn="1"/>
          </p:nvSpPr>
          <p:spPr bwMode="auto">
            <a:xfrm>
              <a:off x="0" y="3207"/>
              <a:ext cx="1680" cy="113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16" name="Group 24"/>
          <p:cNvGrpSpPr>
            <a:grpSpLocks noChangeAspect="1"/>
          </p:cNvGrpSpPr>
          <p:nvPr userDrawn="1"/>
        </p:nvGrpSpPr>
        <p:grpSpPr bwMode="auto">
          <a:xfrm rot="10800000">
            <a:off x="5761566" y="-11063"/>
            <a:ext cx="6442476" cy="2981021"/>
            <a:chOff x="0" y="2462"/>
            <a:chExt cx="3044" cy="1878"/>
          </a:xfrm>
        </p:grpSpPr>
        <p:sp>
          <p:nvSpPr>
            <p:cNvPr id="17"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8" name="Freeform 26"/>
            <p:cNvSpPr>
              <a:spLocks/>
            </p:cNvSpPr>
            <p:nvPr userDrawn="1"/>
          </p:nvSpPr>
          <p:spPr bwMode="auto">
            <a:xfrm>
              <a:off x="0" y="3757"/>
              <a:ext cx="862" cy="58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bg1">
                <a:alpha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sp>
        <p:nvSpPr>
          <p:cNvPr id="20" name="Text Placeholder 15"/>
          <p:cNvSpPr>
            <a:spLocks noGrp="1"/>
          </p:cNvSpPr>
          <p:nvPr>
            <p:ph type="body" sz="quarter" idx="12" hasCustomPrompt="1"/>
          </p:nvPr>
        </p:nvSpPr>
        <p:spPr>
          <a:xfrm>
            <a:off x="417595" y="1514372"/>
            <a:ext cx="8557071" cy="2227110"/>
          </a:xfrm>
          <a:prstGeom prst="rect">
            <a:avLst/>
          </a:prstGeom>
        </p:spPr>
        <p:txBody>
          <a:bodyPr lIns="137160" anchor="t" anchorCtr="0"/>
          <a:lstStyle>
            <a:lvl1pPr marL="0" indent="0" algn="l">
              <a:buNone/>
              <a:defRPr sz="2800" b="1">
                <a:solidFill>
                  <a:schemeClr val="bg1"/>
                </a:solidFill>
                <a:latin typeface="+mj-lt"/>
              </a:defRPr>
            </a:lvl1pPr>
          </a:lstStyle>
          <a:p>
            <a:pPr lvl="0"/>
            <a:r>
              <a:rPr lang="en-US" dirty="0"/>
              <a:t>COMMENTS</a:t>
            </a:r>
          </a:p>
        </p:txBody>
      </p:sp>
    </p:spTree>
    <p:extLst>
      <p:ext uri="{BB962C8B-B14F-4D97-AF65-F5344CB8AC3E}">
        <p14:creationId xmlns:p14="http://schemas.microsoft.com/office/powerpoint/2010/main" val="1472256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2"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par>
                                <p:cTn id="11" presetID="22" presetClass="entr" presetSubtype="8" fill="hold" nodeType="withEffect">
                                  <p:stCondLst>
                                    <p:cond delay="10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PPENDIX R">
    <p:bg>
      <p:bgPr>
        <a:solidFill>
          <a:schemeClr val="accent1"/>
        </a:solidFill>
        <a:effectLst/>
      </p:bgPr>
    </p:bg>
    <p:spTree>
      <p:nvGrpSpPr>
        <p:cNvPr id="1" name=""/>
        <p:cNvGrpSpPr/>
        <p:nvPr/>
      </p:nvGrpSpPr>
      <p:grpSpPr>
        <a:xfrm>
          <a:off x="0" y="0"/>
          <a:ext cx="0" cy="0"/>
          <a:chOff x="0" y="0"/>
          <a:chExt cx="0" cy="0"/>
        </a:xfrm>
      </p:grpSpPr>
      <p:sp>
        <p:nvSpPr>
          <p:cNvPr id="7" name="Text Placeholder 15"/>
          <p:cNvSpPr>
            <a:spLocks noGrp="1"/>
          </p:cNvSpPr>
          <p:nvPr>
            <p:ph type="body" sz="quarter" idx="11" hasCustomPrompt="1"/>
          </p:nvPr>
        </p:nvSpPr>
        <p:spPr>
          <a:xfrm>
            <a:off x="417595" y="771525"/>
            <a:ext cx="8557071" cy="587376"/>
          </a:xfrm>
          <a:prstGeom prst="rect">
            <a:avLst/>
          </a:prstGeom>
        </p:spPr>
        <p:txBody>
          <a:bodyPr lIns="137160" anchor="t" anchorCtr="0"/>
          <a:lstStyle>
            <a:lvl1pPr marL="0" indent="0" algn="l">
              <a:buNone/>
              <a:defRPr sz="4000" b="1" baseline="0">
                <a:solidFill>
                  <a:schemeClr val="bg1"/>
                </a:solidFill>
                <a:latin typeface="+mj-lt"/>
              </a:defRPr>
            </a:lvl1pPr>
          </a:lstStyle>
          <a:p>
            <a:pPr lvl="0"/>
            <a:r>
              <a:rPr lang="en-US" dirty="0"/>
              <a:t>APPENDIX</a:t>
            </a:r>
          </a:p>
        </p:txBody>
      </p:sp>
      <p:grpSp>
        <p:nvGrpSpPr>
          <p:cNvPr id="10" name="Group 19"/>
          <p:cNvGrpSpPr>
            <a:grpSpLocks noChangeAspect="1"/>
          </p:cNvGrpSpPr>
          <p:nvPr userDrawn="1"/>
        </p:nvGrpSpPr>
        <p:grpSpPr bwMode="auto">
          <a:xfrm>
            <a:off x="3103033" y="1"/>
            <a:ext cx="9124292" cy="6858000"/>
            <a:chOff x="1466" y="0"/>
            <a:chExt cx="4311" cy="4347"/>
          </a:xfrm>
        </p:grpSpPr>
        <p:sp>
          <p:nvSpPr>
            <p:cNvPr id="11" name="Freeform 20"/>
            <p:cNvSpPr>
              <a:spLocks/>
            </p:cNvSpPr>
            <p:nvPr userDrawn="1"/>
          </p:nvSpPr>
          <p:spPr bwMode="auto">
            <a:xfrm>
              <a:off x="1466" y="0"/>
              <a:ext cx="4300" cy="4345"/>
            </a:xfrm>
            <a:custGeom>
              <a:avLst/>
              <a:gdLst>
                <a:gd name="T0" fmla="*/ 7837 w 8557"/>
                <a:gd name="T1" fmla="*/ 0 h 8644"/>
                <a:gd name="T2" fmla="*/ 0 w 8557"/>
                <a:gd name="T3" fmla="*/ 8640 h 8644"/>
                <a:gd name="T4" fmla="*/ 1956 w 8557"/>
                <a:gd name="T5" fmla="*/ 8644 h 8644"/>
                <a:gd name="T6" fmla="*/ 8557 w 8557"/>
                <a:gd name="T7" fmla="*/ 1732 h 8644"/>
                <a:gd name="T8" fmla="*/ 8557 w 8557"/>
                <a:gd name="T9" fmla="*/ 0 h 8644"/>
                <a:gd name="T10" fmla="*/ 7837 w 8557"/>
                <a:gd name="T11" fmla="*/ 0 h 8644"/>
              </a:gdLst>
              <a:ahLst/>
              <a:cxnLst>
                <a:cxn ang="0">
                  <a:pos x="T0" y="T1"/>
                </a:cxn>
                <a:cxn ang="0">
                  <a:pos x="T2" y="T3"/>
                </a:cxn>
                <a:cxn ang="0">
                  <a:pos x="T4" y="T5"/>
                </a:cxn>
                <a:cxn ang="0">
                  <a:pos x="T6" y="T7"/>
                </a:cxn>
                <a:cxn ang="0">
                  <a:pos x="T8" y="T9"/>
                </a:cxn>
                <a:cxn ang="0">
                  <a:pos x="T10" y="T11"/>
                </a:cxn>
              </a:cxnLst>
              <a:rect l="0" t="0" r="r" b="b"/>
              <a:pathLst>
                <a:path w="8557" h="8644">
                  <a:moveTo>
                    <a:pt x="7837" y="0"/>
                  </a:moveTo>
                  <a:cubicBezTo>
                    <a:pt x="7837" y="0"/>
                    <a:pt x="7873" y="6657"/>
                    <a:pt x="0" y="8640"/>
                  </a:cubicBezTo>
                  <a:cubicBezTo>
                    <a:pt x="1956" y="8644"/>
                    <a:pt x="1956" y="8644"/>
                    <a:pt x="1956" y="8644"/>
                  </a:cubicBezTo>
                  <a:cubicBezTo>
                    <a:pt x="1956" y="8644"/>
                    <a:pt x="7177" y="7596"/>
                    <a:pt x="8557" y="1732"/>
                  </a:cubicBezTo>
                  <a:cubicBezTo>
                    <a:pt x="8557" y="0"/>
                    <a:pt x="8557" y="0"/>
                    <a:pt x="8557" y="0"/>
                  </a:cubicBezTo>
                  <a:lnTo>
                    <a:pt x="7837" y="0"/>
                  </a:lnTo>
                  <a:close/>
                </a:path>
              </a:pathLst>
            </a:custGeom>
            <a:solidFill>
              <a:schemeClr val="bg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2" name="Freeform 21"/>
            <p:cNvSpPr>
              <a:spLocks/>
            </p:cNvSpPr>
            <p:nvPr userDrawn="1"/>
          </p:nvSpPr>
          <p:spPr bwMode="auto">
            <a:xfrm>
              <a:off x="3277" y="1603"/>
              <a:ext cx="2500" cy="2744"/>
            </a:xfrm>
            <a:custGeom>
              <a:avLst/>
              <a:gdLst>
                <a:gd name="T0" fmla="*/ 4951 w 4974"/>
                <a:gd name="T1" fmla="*/ 0 h 5458"/>
                <a:gd name="T2" fmla="*/ 0 w 4974"/>
                <a:gd name="T3" fmla="*/ 5452 h 5458"/>
                <a:gd name="T4" fmla="*/ 1236 w 4974"/>
                <a:gd name="T5" fmla="*/ 5458 h 5458"/>
                <a:gd name="T6" fmla="*/ 4964 w 4974"/>
                <a:gd name="T7" fmla="*/ 2077 h 5458"/>
                <a:gd name="T8" fmla="*/ 4964 w 4974"/>
                <a:gd name="T9" fmla="*/ 351 h 5458"/>
                <a:gd name="T10" fmla="*/ 4951 w 4974"/>
                <a:gd name="T11" fmla="*/ 0 h 5458"/>
              </a:gdLst>
              <a:ahLst/>
              <a:cxnLst>
                <a:cxn ang="0">
                  <a:pos x="T0" y="T1"/>
                </a:cxn>
                <a:cxn ang="0">
                  <a:pos x="T2" y="T3"/>
                </a:cxn>
                <a:cxn ang="0">
                  <a:pos x="T4" y="T5"/>
                </a:cxn>
                <a:cxn ang="0">
                  <a:pos x="T6" y="T7"/>
                </a:cxn>
                <a:cxn ang="0">
                  <a:pos x="T8" y="T9"/>
                </a:cxn>
                <a:cxn ang="0">
                  <a:pos x="T10" y="T11"/>
                </a:cxn>
              </a:cxnLst>
              <a:rect l="0" t="0" r="r" b="b"/>
              <a:pathLst>
                <a:path w="4974" h="5458">
                  <a:moveTo>
                    <a:pt x="4951" y="0"/>
                  </a:moveTo>
                  <a:cubicBezTo>
                    <a:pt x="4951" y="0"/>
                    <a:pt x="4974" y="4199"/>
                    <a:pt x="0" y="5452"/>
                  </a:cubicBezTo>
                  <a:cubicBezTo>
                    <a:pt x="1236" y="5458"/>
                    <a:pt x="1236" y="5458"/>
                    <a:pt x="1236" y="5458"/>
                  </a:cubicBezTo>
                  <a:cubicBezTo>
                    <a:pt x="1236" y="5458"/>
                    <a:pt x="4244" y="4946"/>
                    <a:pt x="4964" y="2077"/>
                  </a:cubicBezTo>
                  <a:cubicBezTo>
                    <a:pt x="4964" y="351"/>
                    <a:pt x="4964" y="351"/>
                    <a:pt x="4964" y="351"/>
                  </a:cubicBezTo>
                  <a:lnTo>
                    <a:pt x="4951" y="0"/>
                  </a:lnTo>
                  <a:close/>
                </a:path>
              </a:pathLst>
            </a:custGeom>
            <a:solidFill>
              <a:schemeClr val="bg1">
                <a:alpha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13" name="Group 24"/>
          <p:cNvGrpSpPr>
            <a:grpSpLocks noChangeAspect="1"/>
          </p:cNvGrpSpPr>
          <p:nvPr userDrawn="1"/>
        </p:nvGrpSpPr>
        <p:grpSpPr bwMode="auto">
          <a:xfrm>
            <a:off x="0" y="3933378"/>
            <a:ext cx="6320589" cy="2924623"/>
            <a:chOff x="0" y="2462"/>
            <a:chExt cx="3044" cy="1878"/>
          </a:xfrm>
        </p:grpSpPr>
        <p:sp>
          <p:nvSpPr>
            <p:cNvPr id="14"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5" name="Freeform 26"/>
            <p:cNvSpPr>
              <a:spLocks/>
            </p:cNvSpPr>
            <p:nvPr userDrawn="1"/>
          </p:nvSpPr>
          <p:spPr bwMode="auto">
            <a:xfrm>
              <a:off x="0" y="3207"/>
              <a:ext cx="1680" cy="113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16" name="Group 24"/>
          <p:cNvGrpSpPr>
            <a:grpSpLocks noChangeAspect="1"/>
          </p:cNvGrpSpPr>
          <p:nvPr userDrawn="1"/>
        </p:nvGrpSpPr>
        <p:grpSpPr bwMode="auto">
          <a:xfrm rot="10800000">
            <a:off x="5761566" y="-11063"/>
            <a:ext cx="6442476" cy="2981021"/>
            <a:chOff x="0" y="2462"/>
            <a:chExt cx="3044" cy="1878"/>
          </a:xfrm>
        </p:grpSpPr>
        <p:sp>
          <p:nvSpPr>
            <p:cNvPr id="17"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8" name="Freeform 26"/>
            <p:cNvSpPr>
              <a:spLocks/>
            </p:cNvSpPr>
            <p:nvPr userDrawn="1"/>
          </p:nvSpPr>
          <p:spPr bwMode="auto">
            <a:xfrm>
              <a:off x="0" y="3757"/>
              <a:ext cx="862" cy="58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bg1">
                <a:alpha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sp>
        <p:nvSpPr>
          <p:cNvPr id="20" name="Text Placeholder 15"/>
          <p:cNvSpPr>
            <a:spLocks noGrp="1"/>
          </p:cNvSpPr>
          <p:nvPr>
            <p:ph type="body" sz="quarter" idx="12" hasCustomPrompt="1"/>
          </p:nvPr>
        </p:nvSpPr>
        <p:spPr>
          <a:xfrm>
            <a:off x="417595" y="1514372"/>
            <a:ext cx="8557071" cy="2227110"/>
          </a:xfrm>
          <a:prstGeom prst="rect">
            <a:avLst/>
          </a:prstGeom>
        </p:spPr>
        <p:txBody>
          <a:bodyPr lIns="137160" anchor="t" anchorCtr="0"/>
          <a:lstStyle>
            <a:lvl1pPr marL="0" indent="0" algn="l">
              <a:buNone/>
              <a:defRPr sz="2800" b="1">
                <a:solidFill>
                  <a:schemeClr val="bg1"/>
                </a:solidFill>
                <a:latin typeface="+mj-lt"/>
              </a:defRPr>
            </a:lvl1pPr>
          </a:lstStyle>
          <a:p>
            <a:pPr lvl="0"/>
            <a:r>
              <a:rPr lang="en-US" dirty="0"/>
              <a:t>COMMENTS</a:t>
            </a:r>
          </a:p>
        </p:txBody>
      </p:sp>
    </p:spTree>
    <p:extLst>
      <p:ext uri="{BB962C8B-B14F-4D97-AF65-F5344CB8AC3E}">
        <p14:creationId xmlns:p14="http://schemas.microsoft.com/office/powerpoint/2010/main" val="1658318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2"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par>
                                <p:cTn id="11" presetID="22" presetClass="entr" presetSubtype="8" fill="hold" nodeType="withEffect">
                                  <p:stCondLst>
                                    <p:cond delay="10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accent5"/>
        </a:solidFill>
        <a:effectLst/>
      </p:bgPr>
    </p:bg>
    <p:spTree>
      <p:nvGrpSpPr>
        <p:cNvPr id="1" name=""/>
        <p:cNvGrpSpPr/>
        <p:nvPr/>
      </p:nvGrpSpPr>
      <p:grpSpPr>
        <a:xfrm>
          <a:off x="0" y="0"/>
          <a:ext cx="0" cy="0"/>
          <a:chOff x="0" y="0"/>
          <a:chExt cx="0" cy="0"/>
        </a:xfrm>
      </p:grpSpPr>
      <p:sp>
        <p:nvSpPr>
          <p:cNvPr id="27" name="Rectangle 26"/>
          <p:cNvSpPr/>
          <p:nvPr userDrawn="1"/>
        </p:nvSpPr>
        <p:spPr>
          <a:xfrm>
            <a:off x="1" y="191969"/>
            <a:ext cx="267063" cy="5795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Text Placeholder 15"/>
          <p:cNvSpPr>
            <a:spLocks noGrp="1"/>
          </p:cNvSpPr>
          <p:nvPr>
            <p:ph type="body" sz="quarter" idx="11" hasCustomPrompt="1"/>
          </p:nvPr>
        </p:nvSpPr>
        <p:spPr>
          <a:xfrm>
            <a:off x="2785979" y="2528958"/>
            <a:ext cx="6518443" cy="1800084"/>
          </a:xfrm>
          <a:prstGeom prst="rect">
            <a:avLst/>
          </a:prstGeom>
        </p:spPr>
        <p:txBody>
          <a:bodyPr lIns="137160" anchor="ctr" anchorCtr="0"/>
          <a:lstStyle>
            <a:lvl1pPr marL="0" indent="0" algn="ctr">
              <a:buNone/>
              <a:defRPr sz="4000" b="1">
                <a:solidFill>
                  <a:schemeClr val="bg1"/>
                </a:solidFill>
                <a:latin typeface="+mj-lt"/>
              </a:defRPr>
            </a:lvl1pPr>
          </a:lstStyle>
          <a:p>
            <a:pPr lvl="0"/>
            <a:r>
              <a:rPr lang="en-US" dirty="0"/>
              <a:t>THANK YOU</a:t>
            </a:r>
          </a:p>
        </p:txBody>
      </p:sp>
      <p:grpSp>
        <p:nvGrpSpPr>
          <p:cNvPr id="10" name="Group 19"/>
          <p:cNvGrpSpPr>
            <a:grpSpLocks noChangeAspect="1"/>
          </p:cNvGrpSpPr>
          <p:nvPr userDrawn="1"/>
        </p:nvGrpSpPr>
        <p:grpSpPr bwMode="auto">
          <a:xfrm>
            <a:off x="3103033" y="1"/>
            <a:ext cx="9124292" cy="6858000"/>
            <a:chOff x="1466" y="0"/>
            <a:chExt cx="4311" cy="4347"/>
          </a:xfrm>
        </p:grpSpPr>
        <p:sp>
          <p:nvSpPr>
            <p:cNvPr id="11" name="Freeform 20"/>
            <p:cNvSpPr>
              <a:spLocks/>
            </p:cNvSpPr>
            <p:nvPr userDrawn="1"/>
          </p:nvSpPr>
          <p:spPr bwMode="auto">
            <a:xfrm>
              <a:off x="1466" y="0"/>
              <a:ext cx="4300" cy="4345"/>
            </a:xfrm>
            <a:custGeom>
              <a:avLst/>
              <a:gdLst>
                <a:gd name="T0" fmla="*/ 7837 w 8557"/>
                <a:gd name="T1" fmla="*/ 0 h 8644"/>
                <a:gd name="T2" fmla="*/ 0 w 8557"/>
                <a:gd name="T3" fmla="*/ 8640 h 8644"/>
                <a:gd name="T4" fmla="*/ 1956 w 8557"/>
                <a:gd name="T5" fmla="*/ 8644 h 8644"/>
                <a:gd name="T6" fmla="*/ 8557 w 8557"/>
                <a:gd name="T7" fmla="*/ 1732 h 8644"/>
                <a:gd name="T8" fmla="*/ 8557 w 8557"/>
                <a:gd name="T9" fmla="*/ 0 h 8644"/>
                <a:gd name="T10" fmla="*/ 7837 w 8557"/>
                <a:gd name="T11" fmla="*/ 0 h 8644"/>
              </a:gdLst>
              <a:ahLst/>
              <a:cxnLst>
                <a:cxn ang="0">
                  <a:pos x="T0" y="T1"/>
                </a:cxn>
                <a:cxn ang="0">
                  <a:pos x="T2" y="T3"/>
                </a:cxn>
                <a:cxn ang="0">
                  <a:pos x="T4" y="T5"/>
                </a:cxn>
                <a:cxn ang="0">
                  <a:pos x="T6" y="T7"/>
                </a:cxn>
                <a:cxn ang="0">
                  <a:pos x="T8" y="T9"/>
                </a:cxn>
                <a:cxn ang="0">
                  <a:pos x="T10" y="T11"/>
                </a:cxn>
              </a:cxnLst>
              <a:rect l="0" t="0" r="r" b="b"/>
              <a:pathLst>
                <a:path w="8557" h="8644">
                  <a:moveTo>
                    <a:pt x="7837" y="0"/>
                  </a:moveTo>
                  <a:cubicBezTo>
                    <a:pt x="7837" y="0"/>
                    <a:pt x="7873" y="6657"/>
                    <a:pt x="0" y="8640"/>
                  </a:cubicBezTo>
                  <a:cubicBezTo>
                    <a:pt x="1956" y="8644"/>
                    <a:pt x="1956" y="8644"/>
                    <a:pt x="1956" y="8644"/>
                  </a:cubicBezTo>
                  <a:cubicBezTo>
                    <a:pt x="1956" y="8644"/>
                    <a:pt x="7177" y="7596"/>
                    <a:pt x="8557" y="1732"/>
                  </a:cubicBezTo>
                  <a:cubicBezTo>
                    <a:pt x="8557" y="0"/>
                    <a:pt x="8557" y="0"/>
                    <a:pt x="8557" y="0"/>
                  </a:cubicBezTo>
                  <a:lnTo>
                    <a:pt x="7837" y="0"/>
                  </a:lnTo>
                  <a:close/>
                </a:path>
              </a:pathLst>
            </a:custGeom>
            <a:solidFill>
              <a:schemeClr val="bg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2" name="Freeform 21"/>
            <p:cNvSpPr>
              <a:spLocks/>
            </p:cNvSpPr>
            <p:nvPr userDrawn="1"/>
          </p:nvSpPr>
          <p:spPr bwMode="auto">
            <a:xfrm>
              <a:off x="3277" y="1603"/>
              <a:ext cx="2500" cy="2744"/>
            </a:xfrm>
            <a:custGeom>
              <a:avLst/>
              <a:gdLst>
                <a:gd name="T0" fmla="*/ 4951 w 4974"/>
                <a:gd name="T1" fmla="*/ 0 h 5458"/>
                <a:gd name="T2" fmla="*/ 0 w 4974"/>
                <a:gd name="T3" fmla="*/ 5452 h 5458"/>
                <a:gd name="T4" fmla="*/ 1236 w 4974"/>
                <a:gd name="T5" fmla="*/ 5458 h 5458"/>
                <a:gd name="T6" fmla="*/ 4964 w 4974"/>
                <a:gd name="T7" fmla="*/ 2077 h 5458"/>
                <a:gd name="T8" fmla="*/ 4964 w 4974"/>
                <a:gd name="T9" fmla="*/ 351 h 5458"/>
                <a:gd name="T10" fmla="*/ 4951 w 4974"/>
                <a:gd name="T11" fmla="*/ 0 h 5458"/>
              </a:gdLst>
              <a:ahLst/>
              <a:cxnLst>
                <a:cxn ang="0">
                  <a:pos x="T0" y="T1"/>
                </a:cxn>
                <a:cxn ang="0">
                  <a:pos x="T2" y="T3"/>
                </a:cxn>
                <a:cxn ang="0">
                  <a:pos x="T4" y="T5"/>
                </a:cxn>
                <a:cxn ang="0">
                  <a:pos x="T6" y="T7"/>
                </a:cxn>
                <a:cxn ang="0">
                  <a:pos x="T8" y="T9"/>
                </a:cxn>
                <a:cxn ang="0">
                  <a:pos x="T10" y="T11"/>
                </a:cxn>
              </a:cxnLst>
              <a:rect l="0" t="0" r="r" b="b"/>
              <a:pathLst>
                <a:path w="4974" h="5458">
                  <a:moveTo>
                    <a:pt x="4951" y="0"/>
                  </a:moveTo>
                  <a:cubicBezTo>
                    <a:pt x="4951" y="0"/>
                    <a:pt x="4974" y="4199"/>
                    <a:pt x="0" y="5452"/>
                  </a:cubicBezTo>
                  <a:cubicBezTo>
                    <a:pt x="1236" y="5458"/>
                    <a:pt x="1236" y="5458"/>
                    <a:pt x="1236" y="5458"/>
                  </a:cubicBezTo>
                  <a:cubicBezTo>
                    <a:pt x="1236" y="5458"/>
                    <a:pt x="4244" y="4946"/>
                    <a:pt x="4964" y="2077"/>
                  </a:cubicBezTo>
                  <a:cubicBezTo>
                    <a:pt x="4964" y="351"/>
                    <a:pt x="4964" y="351"/>
                    <a:pt x="4964" y="351"/>
                  </a:cubicBezTo>
                  <a:lnTo>
                    <a:pt x="4951" y="0"/>
                  </a:lnTo>
                  <a:close/>
                </a:path>
              </a:pathLst>
            </a:custGeom>
            <a:solidFill>
              <a:schemeClr val="bg1">
                <a:alpha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13" name="Group 24"/>
          <p:cNvGrpSpPr>
            <a:grpSpLocks noChangeAspect="1"/>
          </p:cNvGrpSpPr>
          <p:nvPr userDrawn="1"/>
        </p:nvGrpSpPr>
        <p:grpSpPr bwMode="auto">
          <a:xfrm>
            <a:off x="0" y="3933378"/>
            <a:ext cx="6320589" cy="2924623"/>
            <a:chOff x="0" y="2462"/>
            <a:chExt cx="3044" cy="1878"/>
          </a:xfrm>
        </p:grpSpPr>
        <p:sp>
          <p:nvSpPr>
            <p:cNvPr id="14"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bg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5" name="Freeform 26"/>
            <p:cNvSpPr>
              <a:spLocks/>
            </p:cNvSpPr>
            <p:nvPr userDrawn="1"/>
          </p:nvSpPr>
          <p:spPr bwMode="auto">
            <a:xfrm>
              <a:off x="0" y="3207"/>
              <a:ext cx="1680" cy="113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16" name="Group 24"/>
          <p:cNvGrpSpPr>
            <a:grpSpLocks noChangeAspect="1"/>
          </p:cNvGrpSpPr>
          <p:nvPr userDrawn="1"/>
        </p:nvGrpSpPr>
        <p:grpSpPr bwMode="auto">
          <a:xfrm rot="10800000">
            <a:off x="5761566" y="-11063"/>
            <a:ext cx="6442476" cy="2981021"/>
            <a:chOff x="0" y="2462"/>
            <a:chExt cx="3044" cy="1878"/>
          </a:xfrm>
        </p:grpSpPr>
        <p:sp>
          <p:nvSpPr>
            <p:cNvPr id="17"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bg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18" name="Freeform 26"/>
            <p:cNvSpPr>
              <a:spLocks/>
            </p:cNvSpPr>
            <p:nvPr userDrawn="1"/>
          </p:nvSpPr>
          <p:spPr bwMode="auto">
            <a:xfrm>
              <a:off x="0" y="3757"/>
              <a:ext cx="862" cy="58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bg1">
                <a:alpha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pic>
        <p:nvPicPr>
          <p:cNvPr id="20" name="Picture 1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1840" y="173082"/>
            <a:ext cx="3407484" cy="731520"/>
          </a:xfrm>
          <a:prstGeom prst="rect">
            <a:avLst/>
          </a:prstGeom>
        </p:spPr>
      </p:pic>
    </p:spTree>
    <p:extLst>
      <p:ext uri="{BB962C8B-B14F-4D97-AF65-F5344CB8AC3E}">
        <p14:creationId xmlns:p14="http://schemas.microsoft.com/office/powerpoint/2010/main" val="1934661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2"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Effect transition="in" filter="wipe(right)">
                                      <p:cBhvr>
                                        <p:cTn id="10" dur="500"/>
                                        <p:tgtEl>
                                          <p:spTgt spid="13"/>
                                        </p:tgtEl>
                                      </p:cBhvr>
                                    </p:animEffect>
                                  </p:childTnLst>
                                </p:cTn>
                              </p:par>
                              <p:par>
                                <p:cTn id="11" presetID="22" presetClass="entr" presetSubtype="8" fill="hold" nodeType="withEffect">
                                  <p:stCondLst>
                                    <p:cond delay="100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8" name="Text Placeholder 15"/>
          <p:cNvSpPr>
            <a:spLocks noGrp="1"/>
          </p:cNvSpPr>
          <p:nvPr>
            <p:ph type="body" sz="quarter" idx="11"/>
          </p:nvPr>
        </p:nvSpPr>
        <p:spPr>
          <a:xfrm>
            <a:off x="254000" y="190500"/>
            <a:ext cx="11582400" cy="576072"/>
          </a:xfrm>
          <a:prstGeom prst="rect">
            <a:avLst/>
          </a:prstGeom>
        </p:spPr>
        <p:txBody>
          <a:bodyPr lIns="137160" anchor="ctr" anchorCtr="0"/>
          <a:lstStyle>
            <a:lvl1pPr marL="0" indent="0">
              <a:buNone/>
              <a:defRPr sz="2400" b="1">
                <a:solidFill>
                  <a:schemeClr val="tx2"/>
                </a:solidFill>
                <a:latin typeface="+mj-lt"/>
              </a:defRPr>
            </a:lvl1pPr>
          </a:lstStyle>
          <a:p>
            <a:pPr lvl="0"/>
            <a:r>
              <a:rPr lang="en-US" dirty="0"/>
              <a:t>Click to edit Master text styles</a:t>
            </a:r>
          </a:p>
        </p:txBody>
      </p:sp>
      <p:sp>
        <p:nvSpPr>
          <p:cNvPr id="5" name="Text Placeholder 4"/>
          <p:cNvSpPr>
            <a:spLocks noGrp="1"/>
          </p:cNvSpPr>
          <p:nvPr>
            <p:ph type="body" sz="quarter" idx="12"/>
          </p:nvPr>
        </p:nvSpPr>
        <p:spPr>
          <a:xfrm>
            <a:off x="254000" y="962025"/>
            <a:ext cx="11582400" cy="5248275"/>
          </a:xfrm>
          <a:prstGeom prst="rect">
            <a:avLst/>
          </a:prstGeom>
        </p:spPr>
        <p:txBody>
          <a:bodyPr/>
          <a:lstStyle>
            <a:lvl1pPr marL="457200" indent="-457200">
              <a:buClr>
                <a:schemeClr val="accent2"/>
              </a:buClr>
              <a:buFont typeface="+mj-lt"/>
              <a:buAutoNum type="arabicPeriod"/>
              <a:defRPr sz="2400" b="1">
                <a:solidFill>
                  <a:schemeClr val="tx1"/>
                </a:solidFill>
              </a:defRPr>
            </a:lvl1pPr>
            <a:lvl2pPr marL="914400" indent="-457200">
              <a:buClr>
                <a:schemeClr val="accent2"/>
              </a:buClr>
              <a:buFont typeface="+mj-lt"/>
              <a:buAutoNum type="alphaUcPeriod"/>
              <a:defRPr sz="2000">
                <a:solidFill>
                  <a:schemeClr val="tx1"/>
                </a:solidFill>
              </a:defRPr>
            </a:lvl2pPr>
            <a:lvl3pPr marL="1257300" indent="-342900">
              <a:buClr>
                <a:schemeClr val="accent2"/>
              </a:buClr>
              <a:buFont typeface="+mj-lt"/>
              <a:buAutoNum type="arabicParenR"/>
              <a:defRPr sz="1800">
                <a:solidFill>
                  <a:schemeClr val="tx2"/>
                </a:solidFill>
              </a:defRPr>
            </a:lvl3pPr>
            <a:lvl4pPr marL="1714500" indent="-342900">
              <a:buClr>
                <a:schemeClr val="accent2"/>
              </a:buClr>
              <a:buFont typeface="+mj-lt"/>
              <a:buAutoNum type="alphaLcParenR"/>
              <a:defRPr sz="1600">
                <a:solidFill>
                  <a:schemeClr val="tx2"/>
                </a:solidFill>
              </a:defRPr>
            </a:lvl4pPr>
            <a:lvl5pPr marL="2171700" indent="-342900">
              <a:buClr>
                <a:schemeClr val="accent2"/>
              </a:buClr>
              <a:buFont typeface="+mj-lt"/>
              <a:buAutoNum type="romanUcPeriod"/>
              <a:defRPr sz="16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52119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Questions">
    <p:spTree>
      <p:nvGrpSpPr>
        <p:cNvPr id="1" name=""/>
        <p:cNvGrpSpPr/>
        <p:nvPr/>
      </p:nvGrpSpPr>
      <p:grpSpPr>
        <a:xfrm>
          <a:off x="0" y="0"/>
          <a:ext cx="0" cy="0"/>
          <a:chOff x="0" y="0"/>
          <a:chExt cx="0" cy="0"/>
        </a:xfrm>
      </p:grpSpPr>
      <p:grpSp>
        <p:nvGrpSpPr>
          <p:cNvPr id="3" name="Group 2"/>
          <p:cNvGrpSpPr/>
          <p:nvPr userDrawn="1"/>
        </p:nvGrpSpPr>
        <p:grpSpPr>
          <a:xfrm>
            <a:off x="-493008" y="-163215"/>
            <a:ext cx="13516518" cy="8698133"/>
            <a:chOff x="-493008" y="-163215"/>
            <a:chExt cx="13516518" cy="8698133"/>
          </a:xfrm>
        </p:grpSpPr>
        <p:pic>
          <p:nvPicPr>
            <p:cNvPr id="19" name="Picture 2" descr="Image result for questions"/>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493008" y="-163215"/>
              <a:ext cx="13516518" cy="869813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userDrawn="1"/>
          </p:nvPicPr>
          <p:blipFill>
            <a:blip r:embed="rId3"/>
            <a:stretch>
              <a:fillRect/>
            </a:stretch>
          </p:blipFill>
          <p:spPr>
            <a:xfrm>
              <a:off x="9586397" y="6286500"/>
              <a:ext cx="2476715" cy="1019991"/>
            </a:xfrm>
            <a:prstGeom prst="rect">
              <a:avLst/>
            </a:prstGeom>
          </p:spPr>
        </p:pic>
      </p:grpSp>
      <p:pic>
        <p:nvPicPr>
          <p:cNvPr id="20" name="Picture 19"/>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51841" y="6396926"/>
            <a:ext cx="1703742" cy="365760"/>
          </a:xfrm>
          <a:prstGeom prst="rect">
            <a:avLst/>
          </a:prstGeom>
        </p:spPr>
      </p:pic>
    </p:spTree>
    <p:extLst>
      <p:ext uri="{BB962C8B-B14F-4D97-AF65-F5344CB8AC3E}">
        <p14:creationId xmlns:p14="http://schemas.microsoft.com/office/powerpoint/2010/main" val="4005765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Title and Sub NO BACKGROUND IMAGE">
    <p:spTree>
      <p:nvGrpSpPr>
        <p:cNvPr id="1" name=""/>
        <p:cNvGrpSpPr/>
        <p:nvPr/>
      </p:nvGrpSpPr>
      <p:grpSpPr>
        <a:xfrm>
          <a:off x="0" y="0"/>
          <a:ext cx="0" cy="0"/>
          <a:chOff x="0" y="0"/>
          <a:chExt cx="0" cy="0"/>
        </a:xfrm>
      </p:grpSpPr>
      <p:sp>
        <p:nvSpPr>
          <p:cNvPr id="9" name="Text Placeholder 15"/>
          <p:cNvSpPr>
            <a:spLocks noGrp="1"/>
          </p:cNvSpPr>
          <p:nvPr>
            <p:ph type="body" sz="quarter" idx="11"/>
          </p:nvPr>
        </p:nvSpPr>
        <p:spPr>
          <a:xfrm>
            <a:off x="254000" y="190500"/>
            <a:ext cx="11582400" cy="576072"/>
          </a:xfrm>
          <a:prstGeom prst="rect">
            <a:avLst/>
          </a:prstGeom>
        </p:spPr>
        <p:txBody>
          <a:bodyPr lIns="137160" anchor="ctr" anchorCtr="0"/>
          <a:lstStyle>
            <a:lvl1pPr marL="0" indent="0">
              <a:buNone/>
              <a:defRPr sz="2400" b="1">
                <a:solidFill>
                  <a:schemeClr val="tx2"/>
                </a:solidFill>
                <a:latin typeface="+mj-lt"/>
              </a:defRPr>
            </a:lvl1pPr>
          </a:lstStyle>
          <a:p>
            <a:pPr lvl="0"/>
            <a:r>
              <a:rPr lang="en-US"/>
              <a:t>Click to edit Master text styles</a:t>
            </a:r>
          </a:p>
        </p:txBody>
      </p:sp>
      <p:sp>
        <p:nvSpPr>
          <p:cNvPr id="15" name="Text Placeholder 7"/>
          <p:cNvSpPr>
            <a:spLocks noGrp="1"/>
          </p:cNvSpPr>
          <p:nvPr>
            <p:ph type="body" sz="quarter" idx="30" hasCustomPrompt="1"/>
          </p:nvPr>
        </p:nvSpPr>
        <p:spPr>
          <a:xfrm>
            <a:off x="254000" y="962025"/>
            <a:ext cx="11582400" cy="411480"/>
          </a:xfrm>
          <a:prstGeom prst="rect">
            <a:avLst/>
          </a:prstGeom>
        </p:spPr>
        <p:txBody>
          <a:bodyPr anchor="ctr" anchorCtr="0"/>
          <a:lstStyle>
            <a:lvl1pPr marL="0" indent="0" algn="l">
              <a:buNone/>
              <a:defRPr sz="1800" b="1">
                <a:solidFill>
                  <a:schemeClr val="accent2"/>
                </a:solidFill>
              </a:defRPr>
            </a:lvl1pPr>
          </a:lstStyle>
          <a:p>
            <a:r>
              <a:rPr lang="en-US" dirty="0"/>
              <a:t>Click to add text</a:t>
            </a:r>
          </a:p>
        </p:txBody>
      </p:sp>
      <p:cxnSp>
        <p:nvCxnSpPr>
          <p:cNvPr id="4" name="Straight Connector 3"/>
          <p:cNvCxnSpPr/>
          <p:nvPr userDrawn="1"/>
        </p:nvCxnSpPr>
        <p:spPr>
          <a:xfrm>
            <a:off x="254000" y="1370565"/>
            <a:ext cx="11582400"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6" name="Rectangle 5"/>
          <p:cNvSpPr/>
          <p:nvPr userDrawn="1"/>
        </p:nvSpPr>
        <p:spPr>
          <a:xfrm>
            <a:off x="1" y="190501"/>
            <a:ext cx="254000" cy="5795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Rectangle 6"/>
          <p:cNvSpPr/>
          <p:nvPr userDrawn="1"/>
        </p:nvSpPr>
        <p:spPr>
          <a:xfrm>
            <a:off x="12064275" y="1"/>
            <a:ext cx="127725"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TextBox 7"/>
          <p:cNvSpPr txBox="1"/>
          <p:nvPr userDrawn="1"/>
        </p:nvSpPr>
        <p:spPr>
          <a:xfrm>
            <a:off x="11362267" y="6473146"/>
            <a:ext cx="474133" cy="253916"/>
          </a:xfrm>
          <a:prstGeom prst="rect">
            <a:avLst/>
          </a:prstGeom>
          <a:noFill/>
        </p:spPr>
        <p:txBody>
          <a:bodyPr wrap="square" rIns="0" rtlCol="0" anchor="ctr">
            <a:spAutoFit/>
          </a:bodyPr>
          <a:lstStyle/>
          <a:p>
            <a:pPr algn="r"/>
            <a:fld id="{199A90E5-D365-4930-A477-41E2176A715F}" type="slidenum">
              <a:rPr lang="en-US" sz="1050" smtClean="0">
                <a:solidFill>
                  <a:schemeClr val="tx2"/>
                </a:solidFill>
                <a:latin typeface="+mn-lt"/>
              </a:rPr>
              <a:pPr algn="r"/>
              <a:t>‹#›</a:t>
            </a:fld>
            <a:endParaRPr lang="en-US" sz="1200" dirty="0">
              <a:solidFill>
                <a:schemeClr val="tx2"/>
              </a:solidFill>
              <a:latin typeface="+mn-lt"/>
            </a:endParaRPr>
          </a:p>
        </p:txBody>
      </p:sp>
      <p:pic>
        <p:nvPicPr>
          <p:cNvPr id="12" name="Picture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0127" y="6196244"/>
            <a:ext cx="2839568" cy="457200"/>
          </a:xfrm>
          <a:prstGeom prst="rect">
            <a:avLst/>
          </a:prstGeom>
        </p:spPr>
      </p:pic>
    </p:spTree>
    <p:extLst>
      <p:ext uri="{BB962C8B-B14F-4D97-AF65-F5344CB8AC3E}">
        <p14:creationId xmlns:p14="http://schemas.microsoft.com/office/powerpoint/2010/main" val="1988583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28_Title and Content">
    <p:spTree>
      <p:nvGrpSpPr>
        <p:cNvPr id="1" name=""/>
        <p:cNvGrpSpPr/>
        <p:nvPr/>
      </p:nvGrpSpPr>
      <p:grpSpPr>
        <a:xfrm>
          <a:off x="0" y="0"/>
          <a:ext cx="0" cy="0"/>
          <a:chOff x="0" y="0"/>
          <a:chExt cx="0" cy="0"/>
        </a:xfrm>
      </p:grpSpPr>
      <p:sp>
        <p:nvSpPr>
          <p:cNvPr id="3" name="Snip Diagonal Corner Rectangle 2"/>
          <p:cNvSpPr/>
          <p:nvPr userDrawn="1"/>
        </p:nvSpPr>
        <p:spPr>
          <a:xfrm rot="10800000" flipH="1">
            <a:off x="0" y="-11113"/>
            <a:ext cx="12073467" cy="6881813"/>
          </a:xfrm>
          <a:prstGeom prst="snip2DiagRect">
            <a:avLst>
              <a:gd name="adj1" fmla="val 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dirty="0">
              <a:solidFill>
                <a:prstClr val="white"/>
              </a:solidFill>
            </a:endParaRPr>
          </a:p>
        </p:txBody>
      </p:sp>
      <p:grpSp>
        <p:nvGrpSpPr>
          <p:cNvPr id="4" name="Group 3"/>
          <p:cNvGrpSpPr/>
          <p:nvPr userDrawn="1"/>
        </p:nvGrpSpPr>
        <p:grpSpPr>
          <a:xfrm flipH="1">
            <a:off x="-34835" y="-11067"/>
            <a:ext cx="3518261" cy="1545267"/>
            <a:chOff x="7593295" y="-11066"/>
            <a:chExt cx="1553781" cy="600813"/>
          </a:xfrm>
          <a:solidFill>
            <a:schemeClr val="bg1"/>
          </a:solidFill>
        </p:grpSpPr>
        <p:sp>
          <p:nvSpPr>
            <p:cNvPr id="5" name="Freeform 26"/>
            <p:cNvSpPr>
              <a:spLocks/>
            </p:cNvSpPr>
            <p:nvPr/>
          </p:nvSpPr>
          <p:spPr bwMode="auto">
            <a:xfrm rot="10800000">
              <a:off x="7952028" y="-11066"/>
              <a:ext cx="1191971" cy="406782"/>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sz="1800" dirty="0">
                <a:solidFill>
                  <a:prstClr val="black"/>
                </a:solidFill>
              </a:endParaRPr>
            </a:p>
          </p:txBody>
        </p:sp>
        <p:sp>
          <p:nvSpPr>
            <p:cNvPr id="6" name="Freeform 25"/>
            <p:cNvSpPr>
              <a:spLocks/>
            </p:cNvSpPr>
            <p:nvPr/>
          </p:nvSpPr>
          <p:spPr bwMode="auto">
            <a:xfrm rot="10800000">
              <a:off x="7593295" y="-10053"/>
              <a:ext cx="1553781" cy="599800"/>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 name="connsiteX0" fmla="*/ 0 w 10000"/>
                <a:gd name="connsiteY0" fmla="*/ 0 h 9984"/>
                <a:gd name="connsiteX1" fmla="*/ 10000 w 10000"/>
                <a:gd name="connsiteY1" fmla="*/ 9984 h 9984"/>
                <a:gd name="connsiteX2" fmla="*/ 8652 w 10000"/>
                <a:gd name="connsiteY2" fmla="*/ 9926 h 9984"/>
                <a:gd name="connsiteX3" fmla="*/ 0 w 10000"/>
                <a:gd name="connsiteY3" fmla="*/ 2585 h 9984"/>
                <a:gd name="connsiteX4" fmla="*/ 0 w 10000"/>
                <a:gd name="connsiteY4" fmla="*/ 463 h 9984"/>
                <a:gd name="connsiteX5" fmla="*/ 0 w 10000"/>
                <a:gd name="connsiteY5" fmla="*/ 0 h 9984"/>
                <a:gd name="connsiteX0" fmla="*/ 32 w 10032"/>
                <a:gd name="connsiteY0" fmla="*/ 0 h 10537"/>
                <a:gd name="connsiteX1" fmla="*/ 10032 w 10032"/>
                <a:gd name="connsiteY1" fmla="*/ 10000 h 10537"/>
                <a:gd name="connsiteX2" fmla="*/ 8684 w 10032"/>
                <a:gd name="connsiteY2" fmla="*/ 9942 h 10537"/>
                <a:gd name="connsiteX3" fmla="*/ 0 w 10032"/>
                <a:gd name="connsiteY3" fmla="*/ 2185 h 10537"/>
                <a:gd name="connsiteX4" fmla="*/ 32 w 10032"/>
                <a:gd name="connsiteY4" fmla="*/ 464 h 10537"/>
                <a:gd name="connsiteX5" fmla="*/ 32 w 10032"/>
                <a:gd name="connsiteY5" fmla="*/ 0 h 10537"/>
                <a:gd name="connsiteX0" fmla="*/ 32 w 10032"/>
                <a:gd name="connsiteY0" fmla="*/ 0 h 10000"/>
                <a:gd name="connsiteX1" fmla="*/ 10032 w 10032"/>
                <a:gd name="connsiteY1" fmla="*/ 10000 h 10000"/>
                <a:gd name="connsiteX2" fmla="*/ 8684 w 10032"/>
                <a:gd name="connsiteY2" fmla="*/ 9942 h 10000"/>
                <a:gd name="connsiteX3" fmla="*/ 0 w 10032"/>
                <a:gd name="connsiteY3" fmla="*/ 2185 h 10000"/>
                <a:gd name="connsiteX4" fmla="*/ 32 w 10032"/>
                <a:gd name="connsiteY4" fmla="*/ 464 h 10000"/>
                <a:gd name="connsiteX5" fmla="*/ 32 w 10032"/>
                <a:gd name="connsiteY5" fmla="*/ 0 h 10000"/>
                <a:gd name="connsiteX0" fmla="*/ 32 w 10032"/>
                <a:gd name="connsiteY0" fmla="*/ 0 h 10553"/>
                <a:gd name="connsiteX1" fmla="*/ 10032 w 10032"/>
                <a:gd name="connsiteY1" fmla="*/ 10000 h 10553"/>
                <a:gd name="connsiteX2" fmla="*/ 8684 w 10032"/>
                <a:gd name="connsiteY2" fmla="*/ 9942 h 10553"/>
                <a:gd name="connsiteX3" fmla="*/ 0 w 10032"/>
                <a:gd name="connsiteY3" fmla="*/ 1967 h 10553"/>
                <a:gd name="connsiteX4" fmla="*/ 32 w 10032"/>
                <a:gd name="connsiteY4" fmla="*/ 464 h 10553"/>
                <a:gd name="connsiteX5" fmla="*/ 32 w 10032"/>
                <a:gd name="connsiteY5" fmla="*/ 0 h 10553"/>
                <a:gd name="connsiteX0" fmla="*/ 32 w 10032"/>
                <a:gd name="connsiteY0" fmla="*/ 0 h 10236"/>
                <a:gd name="connsiteX1" fmla="*/ 10032 w 10032"/>
                <a:gd name="connsiteY1" fmla="*/ 10000 h 10236"/>
                <a:gd name="connsiteX2" fmla="*/ 8684 w 10032"/>
                <a:gd name="connsiteY2" fmla="*/ 9942 h 10236"/>
                <a:gd name="connsiteX3" fmla="*/ 0 w 10032"/>
                <a:gd name="connsiteY3" fmla="*/ 1967 h 10236"/>
                <a:gd name="connsiteX4" fmla="*/ 32 w 10032"/>
                <a:gd name="connsiteY4" fmla="*/ 464 h 10236"/>
                <a:gd name="connsiteX5" fmla="*/ 32 w 10032"/>
                <a:gd name="connsiteY5" fmla="*/ 0 h 10236"/>
                <a:gd name="connsiteX0" fmla="*/ 32 w 10032"/>
                <a:gd name="connsiteY0" fmla="*/ 0 h 10000"/>
                <a:gd name="connsiteX1" fmla="*/ 10032 w 10032"/>
                <a:gd name="connsiteY1" fmla="*/ 10000 h 10000"/>
                <a:gd name="connsiteX2" fmla="*/ 8684 w 10032"/>
                <a:gd name="connsiteY2" fmla="*/ 9942 h 10000"/>
                <a:gd name="connsiteX3" fmla="*/ 0 w 10032"/>
                <a:gd name="connsiteY3" fmla="*/ 1967 h 10000"/>
                <a:gd name="connsiteX4" fmla="*/ 32 w 10032"/>
                <a:gd name="connsiteY4" fmla="*/ 464 h 10000"/>
                <a:gd name="connsiteX5" fmla="*/ 32 w 10032"/>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32" h="10000">
                  <a:moveTo>
                    <a:pt x="32" y="0"/>
                  </a:moveTo>
                  <a:cubicBezTo>
                    <a:pt x="32" y="0"/>
                    <a:pt x="2053" y="7698"/>
                    <a:pt x="10032" y="10000"/>
                  </a:cubicBezTo>
                  <a:cubicBezTo>
                    <a:pt x="8110" y="10004"/>
                    <a:pt x="8793" y="9975"/>
                    <a:pt x="8684" y="9942"/>
                  </a:cubicBezTo>
                  <a:cubicBezTo>
                    <a:pt x="8575" y="9909"/>
                    <a:pt x="3777" y="9394"/>
                    <a:pt x="0" y="1967"/>
                  </a:cubicBezTo>
                  <a:cubicBezTo>
                    <a:pt x="11" y="1393"/>
                    <a:pt x="21" y="1038"/>
                    <a:pt x="32" y="464"/>
                  </a:cubicBezTo>
                  <a:lnTo>
                    <a:pt x="32"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en-US" sz="1800" dirty="0">
                <a:solidFill>
                  <a:prstClr val="black"/>
                </a:solidFill>
              </a:endParaRPr>
            </a:p>
          </p:txBody>
        </p:sp>
      </p:grpSp>
      <p:sp>
        <p:nvSpPr>
          <p:cNvPr id="7" name="Freeform 26"/>
          <p:cNvSpPr>
            <a:spLocks/>
          </p:cNvSpPr>
          <p:nvPr userDrawn="1"/>
        </p:nvSpPr>
        <p:spPr bwMode="auto">
          <a:xfrm rot="10800000" flipH="1">
            <a:off x="-33867" y="-17463"/>
            <a:ext cx="1822451" cy="723901"/>
          </a:xfrm>
          <a:custGeom>
            <a:avLst/>
            <a:gdLst>
              <a:gd name="T0" fmla="*/ 0 w 2303"/>
              <a:gd name="T1" fmla="*/ 0 h 1548"/>
              <a:gd name="T2" fmla="*/ 1367242 w 2303"/>
              <a:gd name="T3" fmla="*/ 724069 h 1548"/>
              <a:gd name="T4" fmla="*/ 0 w 2303"/>
              <a:gd name="T5" fmla="*/ 724069 h 1548"/>
              <a:gd name="T6" fmla="*/ 0 w 2303"/>
              <a:gd name="T7" fmla="*/ 0 h 15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2"/>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defTabSz="457200" fontAlgn="base">
              <a:spcBef>
                <a:spcPct val="0"/>
              </a:spcBef>
              <a:spcAft>
                <a:spcPct val="0"/>
              </a:spcAft>
            </a:pPr>
            <a:endParaRPr lang="en-US" sz="1800" dirty="0">
              <a:solidFill>
                <a:prstClr val="black"/>
              </a:solidFill>
              <a:latin typeface="Calibri" panose="020F0502020204030204" pitchFamily="34" charset="0"/>
              <a:ea typeface="ＭＳ Ｐゴシック" panose="020B0600070205080204" pitchFamily="34" charset="-128"/>
            </a:endParaRPr>
          </a:p>
        </p:txBody>
      </p:sp>
      <p:pic>
        <p:nvPicPr>
          <p:cNvPr id="8" name="Picture 40" descr="http://www.affigent.com/files/2013/06/Everbridge-Logo-300x63.png"/>
          <p:cNvPicPr>
            <a:picLocks noChangeAspect="1" noChangeArrowheads="1"/>
          </p:cNvPicPr>
          <p:nvPr userDrawn="1"/>
        </p:nvPicPr>
        <p:blipFill>
          <a:blip r:embed="rId2">
            <a:grayscl/>
            <a:biLevel thresh="50000"/>
            <a:extLst>
              <a:ext uri="{28A0092B-C50C-407E-A947-70E740481C1C}">
                <a14:useLocalDpi xmlns:a14="http://schemas.microsoft.com/office/drawing/2010/main"/>
              </a:ext>
            </a:extLst>
          </a:blip>
          <a:srcRect/>
          <a:stretch>
            <a:fillRect/>
          </a:stretch>
        </p:blipFill>
        <p:spPr bwMode="auto">
          <a:xfrm>
            <a:off x="9838267" y="187326"/>
            <a:ext cx="1998133" cy="314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Text Placeholder 15"/>
          <p:cNvSpPr>
            <a:spLocks noGrp="1"/>
          </p:cNvSpPr>
          <p:nvPr>
            <p:ph type="body" sz="quarter" idx="10"/>
          </p:nvPr>
        </p:nvSpPr>
        <p:spPr>
          <a:xfrm>
            <a:off x="253998" y="2857500"/>
            <a:ext cx="9585237" cy="3429000"/>
          </a:xfrm>
          <a:prstGeom prst="rect">
            <a:avLst/>
          </a:prstGeom>
        </p:spPr>
        <p:txBody>
          <a:bodyPr anchor="b" anchorCtr="0"/>
          <a:lstStyle>
            <a:lvl1pPr marL="0" indent="0">
              <a:buNone/>
              <a:defRPr sz="4000" b="1">
                <a:solidFill>
                  <a:schemeClr val="bg1"/>
                </a:solidFill>
                <a:latin typeface="+mj-lt"/>
              </a:defRPr>
            </a:lvl1pPr>
          </a:lstStyle>
          <a:p>
            <a:pPr lvl="0"/>
            <a:r>
              <a:rPr lang="en-US"/>
              <a:t>Click to edit Master text styles</a:t>
            </a:r>
          </a:p>
        </p:txBody>
      </p:sp>
    </p:spTree>
    <p:extLst>
      <p:ext uri="{BB962C8B-B14F-4D97-AF65-F5344CB8AC3E}">
        <p14:creationId xmlns:p14="http://schemas.microsoft.com/office/powerpoint/2010/main" val="6248627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2">
    <p:spTree>
      <p:nvGrpSpPr>
        <p:cNvPr id="1" name=""/>
        <p:cNvGrpSpPr/>
        <p:nvPr/>
      </p:nvGrpSpPr>
      <p:grpSpPr>
        <a:xfrm>
          <a:off x="0" y="0"/>
          <a:ext cx="0" cy="0"/>
          <a:chOff x="0" y="0"/>
          <a:chExt cx="0" cy="0"/>
        </a:xfrm>
      </p:grpSpPr>
      <p:sp>
        <p:nvSpPr>
          <p:cNvPr id="8" name="Text Placeholder 15"/>
          <p:cNvSpPr>
            <a:spLocks noGrp="1"/>
          </p:cNvSpPr>
          <p:nvPr>
            <p:ph type="body" sz="quarter" idx="11"/>
          </p:nvPr>
        </p:nvSpPr>
        <p:spPr>
          <a:xfrm>
            <a:off x="254000" y="190500"/>
            <a:ext cx="11582400" cy="576072"/>
          </a:xfrm>
          <a:prstGeom prst="rect">
            <a:avLst/>
          </a:prstGeom>
        </p:spPr>
        <p:txBody>
          <a:bodyPr lIns="137160" anchor="ctr" anchorCtr="0"/>
          <a:lstStyle>
            <a:lvl1pPr marL="0" indent="0">
              <a:buNone/>
              <a:defRPr sz="2400" b="1">
                <a:solidFill>
                  <a:schemeClr val="tx2"/>
                </a:solidFill>
                <a:latin typeface="+mj-lt"/>
              </a:defRPr>
            </a:lvl1pPr>
          </a:lstStyle>
          <a:p>
            <a:pPr lvl="0"/>
            <a:r>
              <a:rPr lang="en-US"/>
              <a:t>Click to edit Master text styles</a:t>
            </a:r>
          </a:p>
        </p:txBody>
      </p:sp>
    </p:spTree>
    <p:extLst>
      <p:ext uri="{BB962C8B-B14F-4D97-AF65-F5344CB8AC3E}">
        <p14:creationId xmlns:p14="http://schemas.microsoft.com/office/powerpoint/2010/main" val="1159154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rporate Title">
    <p:spTree>
      <p:nvGrpSpPr>
        <p:cNvPr id="1" name=""/>
        <p:cNvGrpSpPr/>
        <p:nvPr/>
      </p:nvGrpSpPr>
      <p:grpSpPr>
        <a:xfrm>
          <a:off x="0" y="0"/>
          <a:ext cx="0" cy="0"/>
          <a:chOff x="0" y="0"/>
          <a:chExt cx="0" cy="0"/>
        </a:xfrm>
      </p:grpSpPr>
      <p:pic>
        <p:nvPicPr>
          <p:cNvPr id="25" name="Picture 38"/>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 y="-129146"/>
            <a:ext cx="12204043" cy="5704323"/>
          </a:xfrm>
          <a:prstGeom prst="rect">
            <a:avLst/>
          </a:prstGeom>
          <a:noFill/>
          <a:extLst>
            <a:ext uri="{909E8E84-426E-40DD-AFC4-6F175D3DCCD1}">
              <a14:hiddenFill xmlns:a14="http://schemas.microsoft.com/office/drawing/2010/main">
                <a:solidFill>
                  <a:srgbClr val="FFFFFF"/>
                </a:solidFill>
              </a14:hiddenFill>
            </a:ext>
          </a:extLst>
        </p:spPr>
      </p:pic>
      <p:grpSp>
        <p:nvGrpSpPr>
          <p:cNvPr id="27" name="Group 19"/>
          <p:cNvGrpSpPr>
            <a:grpSpLocks noChangeAspect="1"/>
          </p:cNvGrpSpPr>
          <p:nvPr userDrawn="1"/>
        </p:nvGrpSpPr>
        <p:grpSpPr bwMode="auto">
          <a:xfrm>
            <a:off x="3103033" y="1"/>
            <a:ext cx="9124292" cy="5450305"/>
            <a:chOff x="1466" y="0"/>
            <a:chExt cx="4311" cy="4347"/>
          </a:xfrm>
        </p:grpSpPr>
        <p:sp>
          <p:nvSpPr>
            <p:cNvPr id="29" name="Freeform 20"/>
            <p:cNvSpPr>
              <a:spLocks/>
            </p:cNvSpPr>
            <p:nvPr userDrawn="1"/>
          </p:nvSpPr>
          <p:spPr bwMode="auto">
            <a:xfrm>
              <a:off x="1466" y="0"/>
              <a:ext cx="4300" cy="4345"/>
            </a:xfrm>
            <a:custGeom>
              <a:avLst/>
              <a:gdLst>
                <a:gd name="T0" fmla="*/ 7837 w 8557"/>
                <a:gd name="T1" fmla="*/ 0 h 8644"/>
                <a:gd name="T2" fmla="*/ 0 w 8557"/>
                <a:gd name="T3" fmla="*/ 8640 h 8644"/>
                <a:gd name="T4" fmla="*/ 1956 w 8557"/>
                <a:gd name="T5" fmla="*/ 8644 h 8644"/>
                <a:gd name="T6" fmla="*/ 8557 w 8557"/>
                <a:gd name="T7" fmla="*/ 1732 h 8644"/>
                <a:gd name="T8" fmla="*/ 8557 w 8557"/>
                <a:gd name="T9" fmla="*/ 0 h 8644"/>
                <a:gd name="T10" fmla="*/ 7837 w 8557"/>
                <a:gd name="T11" fmla="*/ 0 h 8644"/>
              </a:gdLst>
              <a:ahLst/>
              <a:cxnLst>
                <a:cxn ang="0">
                  <a:pos x="T0" y="T1"/>
                </a:cxn>
                <a:cxn ang="0">
                  <a:pos x="T2" y="T3"/>
                </a:cxn>
                <a:cxn ang="0">
                  <a:pos x="T4" y="T5"/>
                </a:cxn>
                <a:cxn ang="0">
                  <a:pos x="T6" y="T7"/>
                </a:cxn>
                <a:cxn ang="0">
                  <a:pos x="T8" y="T9"/>
                </a:cxn>
                <a:cxn ang="0">
                  <a:pos x="T10" y="T11"/>
                </a:cxn>
              </a:cxnLst>
              <a:rect l="0" t="0" r="r" b="b"/>
              <a:pathLst>
                <a:path w="8557" h="8644">
                  <a:moveTo>
                    <a:pt x="7837" y="0"/>
                  </a:moveTo>
                  <a:cubicBezTo>
                    <a:pt x="7837" y="0"/>
                    <a:pt x="7873" y="6657"/>
                    <a:pt x="0" y="8640"/>
                  </a:cubicBezTo>
                  <a:cubicBezTo>
                    <a:pt x="1956" y="8644"/>
                    <a:pt x="1956" y="8644"/>
                    <a:pt x="1956" y="8644"/>
                  </a:cubicBezTo>
                  <a:cubicBezTo>
                    <a:pt x="1956" y="8644"/>
                    <a:pt x="7177" y="7596"/>
                    <a:pt x="8557" y="1732"/>
                  </a:cubicBezTo>
                  <a:cubicBezTo>
                    <a:pt x="8557" y="0"/>
                    <a:pt x="8557" y="0"/>
                    <a:pt x="8557" y="0"/>
                  </a:cubicBezTo>
                  <a:lnTo>
                    <a:pt x="7837" y="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30" name="Freeform 21"/>
            <p:cNvSpPr>
              <a:spLocks/>
            </p:cNvSpPr>
            <p:nvPr userDrawn="1"/>
          </p:nvSpPr>
          <p:spPr bwMode="auto">
            <a:xfrm>
              <a:off x="3277" y="1603"/>
              <a:ext cx="2500" cy="2744"/>
            </a:xfrm>
            <a:custGeom>
              <a:avLst/>
              <a:gdLst>
                <a:gd name="T0" fmla="*/ 4951 w 4974"/>
                <a:gd name="T1" fmla="*/ 0 h 5458"/>
                <a:gd name="T2" fmla="*/ 0 w 4974"/>
                <a:gd name="T3" fmla="*/ 5452 h 5458"/>
                <a:gd name="T4" fmla="*/ 1236 w 4974"/>
                <a:gd name="T5" fmla="*/ 5458 h 5458"/>
                <a:gd name="T6" fmla="*/ 4964 w 4974"/>
                <a:gd name="T7" fmla="*/ 2077 h 5458"/>
                <a:gd name="T8" fmla="*/ 4964 w 4974"/>
                <a:gd name="T9" fmla="*/ 351 h 5458"/>
                <a:gd name="T10" fmla="*/ 4951 w 4974"/>
                <a:gd name="T11" fmla="*/ 0 h 5458"/>
              </a:gdLst>
              <a:ahLst/>
              <a:cxnLst>
                <a:cxn ang="0">
                  <a:pos x="T0" y="T1"/>
                </a:cxn>
                <a:cxn ang="0">
                  <a:pos x="T2" y="T3"/>
                </a:cxn>
                <a:cxn ang="0">
                  <a:pos x="T4" y="T5"/>
                </a:cxn>
                <a:cxn ang="0">
                  <a:pos x="T6" y="T7"/>
                </a:cxn>
                <a:cxn ang="0">
                  <a:pos x="T8" y="T9"/>
                </a:cxn>
                <a:cxn ang="0">
                  <a:pos x="T10" y="T11"/>
                </a:cxn>
              </a:cxnLst>
              <a:rect l="0" t="0" r="r" b="b"/>
              <a:pathLst>
                <a:path w="4974" h="5458">
                  <a:moveTo>
                    <a:pt x="4951" y="0"/>
                  </a:moveTo>
                  <a:cubicBezTo>
                    <a:pt x="4951" y="0"/>
                    <a:pt x="4974" y="4199"/>
                    <a:pt x="0" y="5452"/>
                  </a:cubicBezTo>
                  <a:cubicBezTo>
                    <a:pt x="1236" y="5458"/>
                    <a:pt x="1236" y="5458"/>
                    <a:pt x="1236" y="5458"/>
                  </a:cubicBezTo>
                  <a:cubicBezTo>
                    <a:pt x="1236" y="5458"/>
                    <a:pt x="4244" y="4946"/>
                    <a:pt x="4964" y="2077"/>
                  </a:cubicBezTo>
                  <a:cubicBezTo>
                    <a:pt x="4964" y="351"/>
                    <a:pt x="4964" y="351"/>
                    <a:pt x="4964" y="351"/>
                  </a:cubicBezTo>
                  <a:lnTo>
                    <a:pt x="4951" y="0"/>
                  </a:lnTo>
                  <a:close/>
                </a:path>
              </a:pathLst>
            </a:custGeom>
            <a:solidFill>
              <a:schemeClr val="accent1">
                <a:alpha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32" name="Group 24"/>
          <p:cNvGrpSpPr>
            <a:grpSpLocks noChangeAspect="1"/>
          </p:cNvGrpSpPr>
          <p:nvPr userDrawn="1"/>
        </p:nvGrpSpPr>
        <p:grpSpPr bwMode="auto">
          <a:xfrm>
            <a:off x="0" y="2614953"/>
            <a:ext cx="6320589" cy="2924623"/>
            <a:chOff x="0" y="2462"/>
            <a:chExt cx="3044" cy="1878"/>
          </a:xfrm>
        </p:grpSpPr>
        <p:sp>
          <p:nvSpPr>
            <p:cNvPr id="34"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35" name="Freeform 26"/>
            <p:cNvSpPr>
              <a:spLocks/>
            </p:cNvSpPr>
            <p:nvPr userDrawn="1"/>
          </p:nvSpPr>
          <p:spPr bwMode="auto">
            <a:xfrm>
              <a:off x="0" y="3207"/>
              <a:ext cx="1680" cy="113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42" name="Group 24"/>
          <p:cNvGrpSpPr>
            <a:grpSpLocks noChangeAspect="1"/>
          </p:cNvGrpSpPr>
          <p:nvPr userDrawn="1"/>
        </p:nvGrpSpPr>
        <p:grpSpPr bwMode="auto">
          <a:xfrm rot="10800000">
            <a:off x="5761566" y="-11063"/>
            <a:ext cx="6442476" cy="2981021"/>
            <a:chOff x="0" y="2462"/>
            <a:chExt cx="3044" cy="1878"/>
          </a:xfrm>
        </p:grpSpPr>
        <p:sp>
          <p:nvSpPr>
            <p:cNvPr id="43"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accent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4" name="Freeform 26"/>
            <p:cNvSpPr>
              <a:spLocks/>
            </p:cNvSpPr>
            <p:nvPr userDrawn="1"/>
          </p:nvSpPr>
          <p:spPr bwMode="auto">
            <a:xfrm>
              <a:off x="0" y="3757"/>
              <a:ext cx="862" cy="58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1">
                <a:alpha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21" name="Group 20"/>
          <p:cNvGrpSpPr/>
          <p:nvPr userDrawn="1"/>
        </p:nvGrpSpPr>
        <p:grpSpPr>
          <a:xfrm>
            <a:off x="1" y="5447796"/>
            <a:ext cx="12192001" cy="1417976"/>
            <a:chOff x="-1" y="5447796"/>
            <a:chExt cx="9144001" cy="1417976"/>
          </a:xfrm>
        </p:grpSpPr>
        <p:sp>
          <p:nvSpPr>
            <p:cNvPr id="22" name="Rectangle 21"/>
            <p:cNvSpPr/>
            <p:nvPr userDrawn="1"/>
          </p:nvSpPr>
          <p:spPr>
            <a:xfrm>
              <a:off x="-1" y="5450305"/>
              <a:ext cx="9144001" cy="141546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3" name="Rectangle 22"/>
            <p:cNvSpPr/>
            <p:nvPr userDrawn="1"/>
          </p:nvSpPr>
          <p:spPr>
            <a:xfrm>
              <a:off x="-1" y="5447796"/>
              <a:ext cx="9144001" cy="1479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1" name="Text Placeholder 37"/>
          <p:cNvSpPr>
            <a:spLocks noGrp="1"/>
          </p:cNvSpPr>
          <p:nvPr>
            <p:ph type="body" sz="quarter" idx="11" hasCustomPrompt="1"/>
          </p:nvPr>
        </p:nvSpPr>
        <p:spPr>
          <a:xfrm>
            <a:off x="496039" y="6286500"/>
            <a:ext cx="8647959" cy="408598"/>
          </a:xfrm>
          <a:prstGeom prst="rect">
            <a:avLst/>
          </a:prstGeom>
        </p:spPr>
        <p:txBody>
          <a:bodyPr anchor="ctr" anchorCtr="0"/>
          <a:lstStyle>
            <a:lvl1pPr marL="0" indent="0">
              <a:buNone/>
              <a:defRPr sz="2400">
                <a:solidFill>
                  <a:schemeClr val="tx2"/>
                </a:solidFill>
                <a:latin typeface="+mn-lt"/>
              </a:defRPr>
            </a:lvl1pPr>
          </a:lstStyle>
          <a:p>
            <a:pPr lvl="0"/>
            <a:r>
              <a:rPr lang="en-US" dirty="0"/>
              <a:t>Subtitle</a:t>
            </a:r>
          </a:p>
        </p:txBody>
      </p:sp>
      <p:sp>
        <p:nvSpPr>
          <p:cNvPr id="45" name="Text Placeholder 37"/>
          <p:cNvSpPr>
            <a:spLocks noGrp="1"/>
          </p:cNvSpPr>
          <p:nvPr>
            <p:ph type="body" sz="quarter" idx="10" hasCustomPrompt="1"/>
          </p:nvPr>
        </p:nvSpPr>
        <p:spPr>
          <a:xfrm>
            <a:off x="496041" y="5729142"/>
            <a:ext cx="11038233" cy="557358"/>
          </a:xfrm>
          <a:prstGeom prst="rect">
            <a:avLst/>
          </a:prstGeom>
        </p:spPr>
        <p:txBody>
          <a:bodyPr anchor="ctr" anchorCtr="0"/>
          <a:lstStyle>
            <a:lvl1pPr marL="0" indent="0">
              <a:buNone/>
              <a:defRPr sz="3200" b="1" baseline="0">
                <a:solidFill>
                  <a:schemeClr val="tx2"/>
                </a:solidFill>
                <a:latin typeface="+mj-lt"/>
              </a:defRPr>
            </a:lvl1pPr>
          </a:lstStyle>
          <a:p>
            <a:pPr lvl="0"/>
            <a:r>
              <a:rPr lang="en-US" dirty="0"/>
              <a:t>PRESENTATION TITLE</a:t>
            </a:r>
          </a:p>
        </p:txBody>
      </p:sp>
      <p:sp>
        <p:nvSpPr>
          <p:cNvPr id="46" name="Text Placeholder 37"/>
          <p:cNvSpPr>
            <a:spLocks noGrp="1"/>
          </p:cNvSpPr>
          <p:nvPr>
            <p:ph type="body" sz="quarter" idx="12" hasCustomPrompt="1"/>
          </p:nvPr>
        </p:nvSpPr>
        <p:spPr>
          <a:xfrm>
            <a:off x="9144001" y="6286500"/>
            <a:ext cx="2390273" cy="408598"/>
          </a:xfrm>
          <a:prstGeom prst="rect">
            <a:avLst/>
          </a:prstGeom>
        </p:spPr>
        <p:txBody>
          <a:bodyPr anchor="ctr" anchorCtr="0"/>
          <a:lstStyle>
            <a:lvl1pPr marL="0" indent="0" algn="l">
              <a:buNone/>
              <a:defRPr sz="1800">
                <a:solidFill>
                  <a:schemeClr val="tx2"/>
                </a:solidFill>
                <a:latin typeface="+mn-lt"/>
              </a:defRPr>
            </a:lvl1pPr>
          </a:lstStyle>
          <a:p>
            <a:pPr lvl="0"/>
            <a:r>
              <a:rPr lang="en-US" dirty="0"/>
              <a:t>Date</a:t>
            </a:r>
          </a:p>
        </p:txBody>
      </p:sp>
      <p:cxnSp>
        <p:nvCxnSpPr>
          <p:cNvPr id="47" name="Straight Connector 46"/>
          <p:cNvCxnSpPr/>
          <p:nvPr userDrawn="1"/>
        </p:nvCxnSpPr>
        <p:spPr>
          <a:xfrm>
            <a:off x="9144000" y="6286500"/>
            <a:ext cx="0" cy="408598"/>
          </a:xfrm>
          <a:prstGeom prst="line">
            <a:avLst/>
          </a:prstGeom>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2368" y="170224"/>
            <a:ext cx="3407481" cy="731520"/>
          </a:xfrm>
          <a:prstGeom prst="rect">
            <a:avLst/>
          </a:prstGeom>
        </p:spPr>
      </p:pic>
    </p:spTree>
    <p:extLst>
      <p:ext uri="{BB962C8B-B14F-4D97-AF65-F5344CB8AC3E}">
        <p14:creationId xmlns:p14="http://schemas.microsoft.com/office/powerpoint/2010/main" val="3801509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Corporate Title">
    <p:spTree>
      <p:nvGrpSpPr>
        <p:cNvPr id="1" name=""/>
        <p:cNvGrpSpPr/>
        <p:nvPr/>
      </p:nvGrpSpPr>
      <p:grpSpPr>
        <a:xfrm>
          <a:off x="0" y="0"/>
          <a:ext cx="0" cy="0"/>
          <a:chOff x="0" y="0"/>
          <a:chExt cx="0" cy="0"/>
        </a:xfrm>
      </p:grpSpPr>
      <p:pic>
        <p:nvPicPr>
          <p:cNvPr id="26" name="Picture 38"/>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2040" y="0"/>
            <a:ext cx="12216082" cy="5897521"/>
          </a:xfrm>
          <a:prstGeom prst="rect">
            <a:avLst/>
          </a:prstGeom>
          <a:noFill/>
          <a:extLst>
            <a:ext uri="{909E8E84-426E-40DD-AFC4-6F175D3DCCD1}">
              <a14:hiddenFill xmlns:a14="http://schemas.microsoft.com/office/drawing/2010/main">
                <a:solidFill>
                  <a:srgbClr val="FFFFFF"/>
                </a:solidFill>
              </a14:hiddenFill>
            </a:ext>
          </a:extLst>
        </p:spPr>
      </p:pic>
      <p:grpSp>
        <p:nvGrpSpPr>
          <p:cNvPr id="27" name="Group 19"/>
          <p:cNvGrpSpPr>
            <a:grpSpLocks noChangeAspect="1"/>
          </p:cNvGrpSpPr>
          <p:nvPr userDrawn="1"/>
        </p:nvGrpSpPr>
        <p:grpSpPr bwMode="auto">
          <a:xfrm>
            <a:off x="3103033" y="1"/>
            <a:ext cx="9124292" cy="5450305"/>
            <a:chOff x="1466" y="0"/>
            <a:chExt cx="4311" cy="4347"/>
          </a:xfrm>
        </p:grpSpPr>
        <p:sp>
          <p:nvSpPr>
            <p:cNvPr id="29" name="Freeform 20"/>
            <p:cNvSpPr>
              <a:spLocks/>
            </p:cNvSpPr>
            <p:nvPr userDrawn="1"/>
          </p:nvSpPr>
          <p:spPr bwMode="auto">
            <a:xfrm>
              <a:off x="1466" y="0"/>
              <a:ext cx="4300" cy="4345"/>
            </a:xfrm>
            <a:custGeom>
              <a:avLst/>
              <a:gdLst>
                <a:gd name="T0" fmla="*/ 7837 w 8557"/>
                <a:gd name="T1" fmla="*/ 0 h 8644"/>
                <a:gd name="T2" fmla="*/ 0 w 8557"/>
                <a:gd name="T3" fmla="*/ 8640 h 8644"/>
                <a:gd name="T4" fmla="*/ 1956 w 8557"/>
                <a:gd name="T5" fmla="*/ 8644 h 8644"/>
                <a:gd name="T6" fmla="*/ 8557 w 8557"/>
                <a:gd name="T7" fmla="*/ 1732 h 8644"/>
                <a:gd name="T8" fmla="*/ 8557 w 8557"/>
                <a:gd name="T9" fmla="*/ 0 h 8644"/>
                <a:gd name="T10" fmla="*/ 7837 w 8557"/>
                <a:gd name="T11" fmla="*/ 0 h 8644"/>
              </a:gdLst>
              <a:ahLst/>
              <a:cxnLst>
                <a:cxn ang="0">
                  <a:pos x="T0" y="T1"/>
                </a:cxn>
                <a:cxn ang="0">
                  <a:pos x="T2" y="T3"/>
                </a:cxn>
                <a:cxn ang="0">
                  <a:pos x="T4" y="T5"/>
                </a:cxn>
                <a:cxn ang="0">
                  <a:pos x="T6" y="T7"/>
                </a:cxn>
                <a:cxn ang="0">
                  <a:pos x="T8" y="T9"/>
                </a:cxn>
                <a:cxn ang="0">
                  <a:pos x="T10" y="T11"/>
                </a:cxn>
              </a:cxnLst>
              <a:rect l="0" t="0" r="r" b="b"/>
              <a:pathLst>
                <a:path w="8557" h="8644">
                  <a:moveTo>
                    <a:pt x="7837" y="0"/>
                  </a:moveTo>
                  <a:cubicBezTo>
                    <a:pt x="7837" y="0"/>
                    <a:pt x="7873" y="6657"/>
                    <a:pt x="0" y="8640"/>
                  </a:cubicBezTo>
                  <a:cubicBezTo>
                    <a:pt x="1956" y="8644"/>
                    <a:pt x="1956" y="8644"/>
                    <a:pt x="1956" y="8644"/>
                  </a:cubicBezTo>
                  <a:cubicBezTo>
                    <a:pt x="1956" y="8644"/>
                    <a:pt x="7177" y="7596"/>
                    <a:pt x="8557" y="1732"/>
                  </a:cubicBezTo>
                  <a:cubicBezTo>
                    <a:pt x="8557" y="0"/>
                    <a:pt x="8557" y="0"/>
                    <a:pt x="8557" y="0"/>
                  </a:cubicBezTo>
                  <a:lnTo>
                    <a:pt x="7837" y="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30" name="Freeform 21"/>
            <p:cNvSpPr>
              <a:spLocks/>
            </p:cNvSpPr>
            <p:nvPr userDrawn="1"/>
          </p:nvSpPr>
          <p:spPr bwMode="auto">
            <a:xfrm>
              <a:off x="3277" y="1603"/>
              <a:ext cx="2500" cy="2744"/>
            </a:xfrm>
            <a:custGeom>
              <a:avLst/>
              <a:gdLst>
                <a:gd name="T0" fmla="*/ 4951 w 4974"/>
                <a:gd name="T1" fmla="*/ 0 h 5458"/>
                <a:gd name="T2" fmla="*/ 0 w 4974"/>
                <a:gd name="T3" fmla="*/ 5452 h 5458"/>
                <a:gd name="T4" fmla="*/ 1236 w 4974"/>
                <a:gd name="T5" fmla="*/ 5458 h 5458"/>
                <a:gd name="T6" fmla="*/ 4964 w 4974"/>
                <a:gd name="T7" fmla="*/ 2077 h 5458"/>
                <a:gd name="T8" fmla="*/ 4964 w 4974"/>
                <a:gd name="T9" fmla="*/ 351 h 5458"/>
                <a:gd name="T10" fmla="*/ 4951 w 4974"/>
                <a:gd name="T11" fmla="*/ 0 h 5458"/>
              </a:gdLst>
              <a:ahLst/>
              <a:cxnLst>
                <a:cxn ang="0">
                  <a:pos x="T0" y="T1"/>
                </a:cxn>
                <a:cxn ang="0">
                  <a:pos x="T2" y="T3"/>
                </a:cxn>
                <a:cxn ang="0">
                  <a:pos x="T4" y="T5"/>
                </a:cxn>
                <a:cxn ang="0">
                  <a:pos x="T6" y="T7"/>
                </a:cxn>
                <a:cxn ang="0">
                  <a:pos x="T8" y="T9"/>
                </a:cxn>
                <a:cxn ang="0">
                  <a:pos x="T10" y="T11"/>
                </a:cxn>
              </a:cxnLst>
              <a:rect l="0" t="0" r="r" b="b"/>
              <a:pathLst>
                <a:path w="4974" h="5458">
                  <a:moveTo>
                    <a:pt x="4951" y="0"/>
                  </a:moveTo>
                  <a:cubicBezTo>
                    <a:pt x="4951" y="0"/>
                    <a:pt x="4974" y="4199"/>
                    <a:pt x="0" y="5452"/>
                  </a:cubicBezTo>
                  <a:cubicBezTo>
                    <a:pt x="1236" y="5458"/>
                    <a:pt x="1236" y="5458"/>
                    <a:pt x="1236" y="5458"/>
                  </a:cubicBezTo>
                  <a:cubicBezTo>
                    <a:pt x="1236" y="5458"/>
                    <a:pt x="4244" y="4946"/>
                    <a:pt x="4964" y="2077"/>
                  </a:cubicBezTo>
                  <a:cubicBezTo>
                    <a:pt x="4964" y="351"/>
                    <a:pt x="4964" y="351"/>
                    <a:pt x="4964" y="351"/>
                  </a:cubicBezTo>
                  <a:lnTo>
                    <a:pt x="4951" y="0"/>
                  </a:lnTo>
                  <a:close/>
                </a:path>
              </a:pathLst>
            </a:custGeom>
            <a:solidFill>
              <a:schemeClr val="accent1">
                <a:alpha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32" name="Group 24"/>
          <p:cNvGrpSpPr>
            <a:grpSpLocks noChangeAspect="1"/>
          </p:cNvGrpSpPr>
          <p:nvPr userDrawn="1"/>
        </p:nvGrpSpPr>
        <p:grpSpPr bwMode="auto">
          <a:xfrm>
            <a:off x="0" y="2614953"/>
            <a:ext cx="6320589" cy="2924623"/>
            <a:chOff x="0" y="2462"/>
            <a:chExt cx="3044" cy="1878"/>
          </a:xfrm>
        </p:grpSpPr>
        <p:sp>
          <p:nvSpPr>
            <p:cNvPr id="34"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35" name="Freeform 26"/>
            <p:cNvSpPr>
              <a:spLocks/>
            </p:cNvSpPr>
            <p:nvPr userDrawn="1"/>
          </p:nvSpPr>
          <p:spPr bwMode="auto">
            <a:xfrm>
              <a:off x="0" y="3207"/>
              <a:ext cx="1680" cy="113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42" name="Group 24"/>
          <p:cNvGrpSpPr>
            <a:grpSpLocks noChangeAspect="1"/>
          </p:cNvGrpSpPr>
          <p:nvPr userDrawn="1"/>
        </p:nvGrpSpPr>
        <p:grpSpPr bwMode="auto">
          <a:xfrm rot="10800000">
            <a:off x="5761566" y="-11063"/>
            <a:ext cx="6442476" cy="2981021"/>
            <a:chOff x="0" y="2462"/>
            <a:chExt cx="3044" cy="1878"/>
          </a:xfrm>
        </p:grpSpPr>
        <p:sp>
          <p:nvSpPr>
            <p:cNvPr id="43"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accent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4" name="Freeform 26"/>
            <p:cNvSpPr>
              <a:spLocks/>
            </p:cNvSpPr>
            <p:nvPr userDrawn="1"/>
          </p:nvSpPr>
          <p:spPr bwMode="auto">
            <a:xfrm>
              <a:off x="0" y="3757"/>
              <a:ext cx="862" cy="58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1">
                <a:alpha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21" name="Group 20"/>
          <p:cNvGrpSpPr/>
          <p:nvPr userDrawn="1"/>
        </p:nvGrpSpPr>
        <p:grpSpPr>
          <a:xfrm>
            <a:off x="1" y="5447796"/>
            <a:ext cx="12192001" cy="1417976"/>
            <a:chOff x="-1" y="5447796"/>
            <a:chExt cx="9144001" cy="1417976"/>
          </a:xfrm>
        </p:grpSpPr>
        <p:sp>
          <p:nvSpPr>
            <p:cNvPr id="22" name="Rectangle 21"/>
            <p:cNvSpPr/>
            <p:nvPr userDrawn="1"/>
          </p:nvSpPr>
          <p:spPr>
            <a:xfrm>
              <a:off x="-1" y="5450305"/>
              <a:ext cx="9144001" cy="141546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3" name="Rectangle 22"/>
            <p:cNvSpPr/>
            <p:nvPr userDrawn="1"/>
          </p:nvSpPr>
          <p:spPr>
            <a:xfrm>
              <a:off x="-1" y="5447796"/>
              <a:ext cx="9144001" cy="1479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1" name="Text Placeholder 37"/>
          <p:cNvSpPr>
            <a:spLocks noGrp="1"/>
          </p:cNvSpPr>
          <p:nvPr>
            <p:ph type="body" sz="quarter" idx="11" hasCustomPrompt="1"/>
          </p:nvPr>
        </p:nvSpPr>
        <p:spPr>
          <a:xfrm>
            <a:off x="496039" y="6286500"/>
            <a:ext cx="8647959" cy="408598"/>
          </a:xfrm>
          <a:prstGeom prst="rect">
            <a:avLst/>
          </a:prstGeom>
        </p:spPr>
        <p:txBody>
          <a:bodyPr anchor="ctr" anchorCtr="0"/>
          <a:lstStyle>
            <a:lvl1pPr marL="0" indent="0">
              <a:buNone/>
              <a:defRPr sz="2400">
                <a:solidFill>
                  <a:schemeClr val="tx2"/>
                </a:solidFill>
                <a:latin typeface="+mn-lt"/>
              </a:defRPr>
            </a:lvl1pPr>
          </a:lstStyle>
          <a:p>
            <a:pPr lvl="0"/>
            <a:r>
              <a:rPr lang="en-US" dirty="0"/>
              <a:t>Subtitle</a:t>
            </a:r>
          </a:p>
        </p:txBody>
      </p:sp>
      <p:sp>
        <p:nvSpPr>
          <p:cNvPr id="45" name="Text Placeholder 37"/>
          <p:cNvSpPr>
            <a:spLocks noGrp="1"/>
          </p:cNvSpPr>
          <p:nvPr>
            <p:ph type="body" sz="quarter" idx="10" hasCustomPrompt="1"/>
          </p:nvPr>
        </p:nvSpPr>
        <p:spPr>
          <a:xfrm>
            <a:off x="496041" y="5729142"/>
            <a:ext cx="11038233" cy="557358"/>
          </a:xfrm>
          <a:prstGeom prst="rect">
            <a:avLst/>
          </a:prstGeom>
        </p:spPr>
        <p:txBody>
          <a:bodyPr anchor="ctr" anchorCtr="0"/>
          <a:lstStyle>
            <a:lvl1pPr marL="0" indent="0">
              <a:buNone/>
              <a:defRPr sz="3200" b="1" baseline="0">
                <a:solidFill>
                  <a:schemeClr val="tx2"/>
                </a:solidFill>
                <a:latin typeface="+mj-lt"/>
              </a:defRPr>
            </a:lvl1pPr>
          </a:lstStyle>
          <a:p>
            <a:pPr lvl="0"/>
            <a:r>
              <a:rPr lang="en-US" dirty="0"/>
              <a:t>PRESENTATION TITLE</a:t>
            </a:r>
          </a:p>
        </p:txBody>
      </p:sp>
      <p:sp>
        <p:nvSpPr>
          <p:cNvPr id="46" name="Text Placeholder 37"/>
          <p:cNvSpPr>
            <a:spLocks noGrp="1"/>
          </p:cNvSpPr>
          <p:nvPr>
            <p:ph type="body" sz="quarter" idx="12" hasCustomPrompt="1"/>
          </p:nvPr>
        </p:nvSpPr>
        <p:spPr>
          <a:xfrm>
            <a:off x="9144001" y="6286500"/>
            <a:ext cx="2390273" cy="408598"/>
          </a:xfrm>
          <a:prstGeom prst="rect">
            <a:avLst/>
          </a:prstGeom>
        </p:spPr>
        <p:txBody>
          <a:bodyPr anchor="ctr" anchorCtr="0"/>
          <a:lstStyle>
            <a:lvl1pPr marL="0" indent="0" algn="l">
              <a:buNone/>
              <a:defRPr sz="1800">
                <a:solidFill>
                  <a:schemeClr val="tx2"/>
                </a:solidFill>
                <a:latin typeface="+mn-lt"/>
              </a:defRPr>
            </a:lvl1pPr>
          </a:lstStyle>
          <a:p>
            <a:pPr lvl="0"/>
            <a:r>
              <a:rPr lang="en-US" dirty="0"/>
              <a:t>Date</a:t>
            </a:r>
          </a:p>
        </p:txBody>
      </p:sp>
      <p:cxnSp>
        <p:nvCxnSpPr>
          <p:cNvPr id="47" name="Straight Connector 46"/>
          <p:cNvCxnSpPr/>
          <p:nvPr userDrawn="1"/>
        </p:nvCxnSpPr>
        <p:spPr>
          <a:xfrm>
            <a:off x="9144000" y="6286500"/>
            <a:ext cx="0" cy="408598"/>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2368" y="170224"/>
            <a:ext cx="3407481" cy="731520"/>
          </a:xfrm>
          <a:prstGeom prst="rect">
            <a:avLst/>
          </a:prstGeom>
        </p:spPr>
      </p:pic>
    </p:spTree>
    <p:extLst>
      <p:ext uri="{BB962C8B-B14F-4D97-AF65-F5344CB8AC3E}">
        <p14:creationId xmlns:p14="http://schemas.microsoft.com/office/powerpoint/2010/main" val="4222450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Corporate Title">
    <p:spTree>
      <p:nvGrpSpPr>
        <p:cNvPr id="1" name=""/>
        <p:cNvGrpSpPr/>
        <p:nvPr/>
      </p:nvGrpSpPr>
      <p:grpSpPr>
        <a:xfrm>
          <a:off x="0" y="0"/>
          <a:ext cx="0" cy="0"/>
          <a:chOff x="0" y="0"/>
          <a:chExt cx="0" cy="0"/>
        </a:xfrm>
      </p:grpSpPr>
      <p:pic>
        <p:nvPicPr>
          <p:cNvPr id="20" name="Picture 38"/>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 y="-21413"/>
            <a:ext cx="12227325" cy="5685366"/>
          </a:xfrm>
          <a:prstGeom prst="rect">
            <a:avLst/>
          </a:prstGeom>
          <a:noFill/>
          <a:extLst>
            <a:ext uri="{909E8E84-426E-40DD-AFC4-6F175D3DCCD1}">
              <a14:hiddenFill xmlns:a14="http://schemas.microsoft.com/office/drawing/2010/main">
                <a:solidFill>
                  <a:srgbClr val="FFFFFF"/>
                </a:solidFill>
              </a14:hiddenFill>
            </a:ext>
          </a:extLst>
        </p:spPr>
      </p:pic>
      <p:grpSp>
        <p:nvGrpSpPr>
          <p:cNvPr id="27" name="Group 19"/>
          <p:cNvGrpSpPr>
            <a:grpSpLocks noChangeAspect="1"/>
          </p:cNvGrpSpPr>
          <p:nvPr userDrawn="1"/>
        </p:nvGrpSpPr>
        <p:grpSpPr bwMode="auto">
          <a:xfrm>
            <a:off x="3103033" y="1"/>
            <a:ext cx="9124292" cy="5450305"/>
            <a:chOff x="1466" y="0"/>
            <a:chExt cx="4311" cy="4347"/>
          </a:xfrm>
        </p:grpSpPr>
        <p:sp>
          <p:nvSpPr>
            <p:cNvPr id="29" name="Freeform 20"/>
            <p:cNvSpPr>
              <a:spLocks/>
            </p:cNvSpPr>
            <p:nvPr userDrawn="1"/>
          </p:nvSpPr>
          <p:spPr bwMode="auto">
            <a:xfrm>
              <a:off x="1466" y="0"/>
              <a:ext cx="4300" cy="4345"/>
            </a:xfrm>
            <a:custGeom>
              <a:avLst/>
              <a:gdLst>
                <a:gd name="T0" fmla="*/ 7837 w 8557"/>
                <a:gd name="T1" fmla="*/ 0 h 8644"/>
                <a:gd name="T2" fmla="*/ 0 w 8557"/>
                <a:gd name="T3" fmla="*/ 8640 h 8644"/>
                <a:gd name="T4" fmla="*/ 1956 w 8557"/>
                <a:gd name="T5" fmla="*/ 8644 h 8644"/>
                <a:gd name="T6" fmla="*/ 8557 w 8557"/>
                <a:gd name="T7" fmla="*/ 1732 h 8644"/>
                <a:gd name="T8" fmla="*/ 8557 w 8557"/>
                <a:gd name="T9" fmla="*/ 0 h 8644"/>
                <a:gd name="T10" fmla="*/ 7837 w 8557"/>
                <a:gd name="T11" fmla="*/ 0 h 8644"/>
              </a:gdLst>
              <a:ahLst/>
              <a:cxnLst>
                <a:cxn ang="0">
                  <a:pos x="T0" y="T1"/>
                </a:cxn>
                <a:cxn ang="0">
                  <a:pos x="T2" y="T3"/>
                </a:cxn>
                <a:cxn ang="0">
                  <a:pos x="T4" y="T5"/>
                </a:cxn>
                <a:cxn ang="0">
                  <a:pos x="T6" y="T7"/>
                </a:cxn>
                <a:cxn ang="0">
                  <a:pos x="T8" y="T9"/>
                </a:cxn>
                <a:cxn ang="0">
                  <a:pos x="T10" y="T11"/>
                </a:cxn>
              </a:cxnLst>
              <a:rect l="0" t="0" r="r" b="b"/>
              <a:pathLst>
                <a:path w="8557" h="8644">
                  <a:moveTo>
                    <a:pt x="7837" y="0"/>
                  </a:moveTo>
                  <a:cubicBezTo>
                    <a:pt x="7837" y="0"/>
                    <a:pt x="7873" y="6657"/>
                    <a:pt x="0" y="8640"/>
                  </a:cubicBezTo>
                  <a:cubicBezTo>
                    <a:pt x="1956" y="8644"/>
                    <a:pt x="1956" y="8644"/>
                    <a:pt x="1956" y="8644"/>
                  </a:cubicBezTo>
                  <a:cubicBezTo>
                    <a:pt x="1956" y="8644"/>
                    <a:pt x="7177" y="7596"/>
                    <a:pt x="8557" y="1732"/>
                  </a:cubicBezTo>
                  <a:cubicBezTo>
                    <a:pt x="8557" y="0"/>
                    <a:pt x="8557" y="0"/>
                    <a:pt x="8557" y="0"/>
                  </a:cubicBezTo>
                  <a:lnTo>
                    <a:pt x="7837" y="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30" name="Freeform 21"/>
            <p:cNvSpPr>
              <a:spLocks/>
            </p:cNvSpPr>
            <p:nvPr userDrawn="1"/>
          </p:nvSpPr>
          <p:spPr bwMode="auto">
            <a:xfrm>
              <a:off x="3277" y="1603"/>
              <a:ext cx="2500" cy="2744"/>
            </a:xfrm>
            <a:custGeom>
              <a:avLst/>
              <a:gdLst>
                <a:gd name="T0" fmla="*/ 4951 w 4974"/>
                <a:gd name="T1" fmla="*/ 0 h 5458"/>
                <a:gd name="T2" fmla="*/ 0 w 4974"/>
                <a:gd name="T3" fmla="*/ 5452 h 5458"/>
                <a:gd name="T4" fmla="*/ 1236 w 4974"/>
                <a:gd name="T5" fmla="*/ 5458 h 5458"/>
                <a:gd name="T6" fmla="*/ 4964 w 4974"/>
                <a:gd name="T7" fmla="*/ 2077 h 5458"/>
                <a:gd name="T8" fmla="*/ 4964 w 4974"/>
                <a:gd name="T9" fmla="*/ 351 h 5458"/>
                <a:gd name="T10" fmla="*/ 4951 w 4974"/>
                <a:gd name="T11" fmla="*/ 0 h 5458"/>
              </a:gdLst>
              <a:ahLst/>
              <a:cxnLst>
                <a:cxn ang="0">
                  <a:pos x="T0" y="T1"/>
                </a:cxn>
                <a:cxn ang="0">
                  <a:pos x="T2" y="T3"/>
                </a:cxn>
                <a:cxn ang="0">
                  <a:pos x="T4" y="T5"/>
                </a:cxn>
                <a:cxn ang="0">
                  <a:pos x="T6" y="T7"/>
                </a:cxn>
                <a:cxn ang="0">
                  <a:pos x="T8" y="T9"/>
                </a:cxn>
                <a:cxn ang="0">
                  <a:pos x="T10" y="T11"/>
                </a:cxn>
              </a:cxnLst>
              <a:rect l="0" t="0" r="r" b="b"/>
              <a:pathLst>
                <a:path w="4974" h="5458">
                  <a:moveTo>
                    <a:pt x="4951" y="0"/>
                  </a:moveTo>
                  <a:cubicBezTo>
                    <a:pt x="4951" y="0"/>
                    <a:pt x="4974" y="4199"/>
                    <a:pt x="0" y="5452"/>
                  </a:cubicBezTo>
                  <a:cubicBezTo>
                    <a:pt x="1236" y="5458"/>
                    <a:pt x="1236" y="5458"/>
                    <a:pt x="1236" y="5458"/>
                  </a:cubicBezTo>
                  <a:cubicBezTo>
                    <a:pt x="1236" y="5458"/>
                    <a:pt x="4244" y="4946"/>
                    <a:pt x="4964" y="2077"/>
                  </a:cubicBezTo>
                  <a:cubicBezTo>
                    <a:pt x="4964" y="351"/>
                    <a:pt x="4964" y="351"/>
                    <a:pt x="4964" y="351"/>
                  </a:cubicBezTo>
                  <a:lnTo>
                    <a:pt x="4951" y="0"/>
                  </a:lnTo>
                  <a:close/>
                </a:path>
              </a:pathLst>
            </a:custGeom>
            <a:solidFill>
              <a:schemeClr val="accent1">
                <a:alpha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32" name="Group 24"/>
          <p:cNvGrpSpPr>
            <a:grpSpLocks noChangeAspect="1"/>
          </p:cNvGrpSpPr>
          <p:nvPr userDrawn="1"/>
        </p:nvGrpSpPr>
        <p:grpSpPr bwMode="auto">
          <a:xfrm>
            <a:off x="0" y="2614953"/>
            <a:ext cx="6320589" cy="2924623"/>
            <a:chOff x="0" y="2462"/>
            <a:chExt cx="3044" cy="1878"/>
          </a:xfrm>
        </p:grpSpPr>
        <p:sp>
          <p:nvSpPr>
            <p:cNvPr id="34"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35" name="Freeform 26"/>
            <p:cNvSpPr>
              <a:spLocks/>
            </p:cNvSpPr>
            <p:nvPr userDrawn="1"/>
          </p:nvSpPr>
          <p:spPr bwMode="auto">
            <a:xfrm>
              <a:off x="0" y="3207"/>
              <a:ext cx="1680" cy="113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42" name="Group 24"/>
          <p:cNvGrpSpPr>
            <a:grpSpLocks noChangeAspect="1"/>
          </p:cNvGrpSpPr>
          <p:nvPr userDrawn="1"/>
        </p:nvGrpSpPr>
        <p:grpSpPr bwMode="auto">
          <a:xfrm rot="10800000">
            <a:off x="5761566" y="-11063"/>
            <a:ext cx="6442476" cy="2981021"/>
            <a:chOff x="0" y="2462"/>
            <a:chExt cx="3044" cy="1878"/>
          </a:xfrm>
        </p:grpSpPr>
        <p:sp>
          <p:nvSpPr>
            <p:cNvPr id="43"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accent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4" name="Freeform 26"/>
            <p:cNvSpPr>
              <a:spLocks/>
            </p:cNvSpPr>
            <p:nvPr userDrawn="1"/>
          </p:nvSpPr>
          <p:spPr bwMode="auto">
            <a:xfrm>
              <a:off x="0" y="3757"/>
              <a:ext cx="862" cy="58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1">
                <a:alpha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21" name="Group 20"/>
          <p:cNvGrpSpPr/>
          <p:nvPr userDrawn="1"/>
        </p:nvGrpSpPr>
        <p:grpSpPr>
          <a:xfrm>
            <a:off x="1" y="5447796"/>
            <a:ext cx="12192001" cy="1417976"/>
            <a:chOff x="-1" y="5447796"/>
            <a:chExt cx="9144001" cy="1417976"/>
          </a:xfrm>
        </p:grpSpPr>
        <p:sp>
          <p:nvSpPr>
            <p:cNvPr id="22" name="Rectangle 21"/>
            <p:cNvSpPr/>
            <p:nvPr userDrawn="1"/>
          </p:nvSpPr>
          <p:spPr>
            <a:xfrm>
              <a:off x="-1" y="5450305"/>
              <a:ext cx="9144001" cy="141546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3" name="Rectangle 22"/>
            <p:cNvSpPr/>
            <p:nvPr userDrawn="1"/>
          </p:nvSpPr>
          <p:spPr>
            <a:xfrm>
              <a:off x="-1" y="5447796"/>
              <a:ext cx="9144001" cy="1479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1" name="Text Placeholder 37"/>
          <p:cNvSpPr>
            <a:spLocks noGrp="1"/>
          </p:cNvSpPr>
          <p:nvPr>
            <p:ph type="body" sz="quarter" idx="11" hasCustomPrompt="1"/>
          </p:nvPr>
        </p:nvSpPr>
        <p:spPr>
          <a:xfrm>
            <a:off x="496039" y="6286500"/>
            <a:ext cx="8647959" cy="408598"/>
          </a:xfrm>
          <a:prstGeom prst="rect">
            <a:avLst/>
          </a:prstGeom>
        </p:spPr>
        <p:txBody>
          <a:bodyPr anchor="ctr" anchorCtr="0"/>
          <a:lstStyle>
            <a:lvl1pPr marL="0" indent="0">
              <a:buNone/>
              <a:defRPr sz="2400">
                <a:solidFill>
                  <a:schemeClr val="tx2"/>
                </a:solidFill>
                <a:latin typeface="+mn-lt"/>
              </a:defRPr>
            </a:lvl1pPr>
          </a:lstStyle>
          <a:p>
            <a:pPr lvl="0"/>
            <a:r>
              <a:rPr lang="en-US" dirty="0"/>
              <a:t>Subtitle</a:t>
            </a:r>
          </a:p>
        </p:txBody>
      </p:sp>
      <p:sp>
        <p:nvSpPr>
          <p:cNvPr id="45" name="Text Placeholder 37"/>
          <p:cNvSpPr>
            <a:spLocks noGrp="1"/>
          </p:cNvSpPr>
          <p:nvPr>
            <p:ph type="body" sz="quarter" idx="10" hasCustomPrompt="1"/>
          </p:nvPr>
        </p:nvSpPr>
        <p:spPr>
          <a:xfrm>
            <a:off x="496041" y="5729142"/>
            <a:ext cx="11038233" cy="557358"/>
          </a:xfrm>
          <a:prstGeom prst="rect">
            <a:avLst/>
          </a:prstGeom>
        </p:spPr>
        <p:txBody>
          <a:bodyPr anchor="ctr" anchorCtr="0"/>
          <a:lstStyle>
            <a:lvl1pPr marL="0" indent="0">
              <a:buNone/>
              <a:defRPr sz="3200" b="1" baseline="0">
                <a:solidFill>
                  <a:schemeClr val="tx2"/>
                </a:solidFill>
                <a:latin typeface="+mj-lt"/>
              </a:defRPr>
            </a:lvl1pPr>
          </a:lstStyle>
          <a:p>
            <a:pPr lvl="0"/>
            <a:r>
              <a:rPr lang="en-US" dirty="0"/>
              <a:t>PRESENTATION TITLE</a:t>
            </a:r>
          </a:p>
        </p:txBody>
      </p:sp>
      <p:sp>
        <p:nvSpPr>
          <p:cNvPr id="46" name="Text Placeholder 37"/>
          <p:cNvSpPr>
            <a:spLocks noGrp="1"/>
          </p:cNvSpPr>
          <p:nvPr>
            <p:ph type="body" sz="quarter" idx="12" hasCustomPrompt="1"/>
          </p:nvPr>
        </p:nvSpPr>
        <p:spPr>
          <a:xfrm>
            <a:off x="9144001" y="6286500"/>
            <a:ext cx="2390273" cy="408598"/>
          </a:xfrm>
          <a:prstGeom prst="rect">
            <a:avLst/>
          </a:prstGeom>
        </p:spPr>
        <p:txBody>
          <a:bodyPr anchor="ctr" anchorCtr="0"/>
          <a:lstStyle>
            <a:lvl1pPr marL="0" indent="0" algn="l">
              <a:buNone/>
              <a:defRPr sz="1800">
                <a:solidFill>
                  <a:schemeClr val="tx2"/>
                </a:solidFill>
                <a:latin typeface="+mn-lt"/>
              </a:defRPr>
            </a:lvl1pPr>
          </a:lstStyle>
          <a:p>
            <a:pPr lvl="0"/>
            <a:r>
              <a:rPr lang="en-US" dirty="0"/>
              <a:t>Date</a:t>
            </a:r>
          </a:p>
        </p:txBody>
      </p:sp>
      <p:cxnSp>
        <p:nvCxnSpPr>
          <p:cNvPr id="47" name="Straight Connector 46"/>
          <p:cNvCxnSpPr/>
          <p:nvPr userDrawn="1"/>
        </p:nvCxnSpPr>
        <p:spPr>
          <a:xfrm>
            <a:off x="9144000" y="6286500"/>
            <a:ext cx="0" cy="408598"/>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2368" y="170224"/>
            <a:ext cx="3407481" cy="731520"/>
          </a:xfrm>
          <a:prstGeom prst="rect">
            <a:avLst/>
          </a:prstGeom>
        </p:spPr>
      </p:pic>
    </p:spTree>
    <p:extLst>
      <p:ext uri="{BB962C8B-B14F-4D97-AF65-F5344CB8AC3E}">
        <p14:creationId xmlns:p14="http://schemas.microsoft.com/office/powerpoint/2010/main" val="2318623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Corporate Title">
    <p:spTree>
      <p:nvGrpSpPr>
        <p:cNvPr id="1" name=""/>
        <p:cNvGrpSpPr/>
        <p:nvPr/>
      </p:nvGrpSpPr>
      <p:grpSpPr>
        <a:xfrm>
          <a:off x="0" y="0"/>
          <a:ext cx="0" cy="0"/>
          <a:chOff x="0" y="0"/>
          <a:chExt cx="0" cy="0"/>
        </a:xfrm>
      </p:grpSpPr>
      <p:pic>
        <p:nvPicPr>
          <p:cNvPr id="24" name="Picture 2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3" y="1"/>
            <a:ext cx="12226782" cy="5708342"/>
          </a:xfrm>
          <a:prstGeom prst="rect">
            <a:avLst/>
          </a:prstGeom>
        </p:spPr>
      </p:pic>
      <p:grpSp>
        <p:nvGrpSpPr>
          <p:cNvPr id="27" name="Group 19"/>
          <p:cNvGrpSpPr>
            <a:grpSpLocks noChangeAspect="1"/>
          </p:cNvGrpSpPr>
          <p:nvPr userDrawn="1"/>
        </p:nvGrpSpPr>
        <p:grpSpPr bwMode="auto">
          <a:xfrm>
            <a:off x="3103033" y="1"/>
            <a:ext cx="9124292" cy="5450305"/>
            <a:chOff x="1466" y="0"/>
            <a:chExt cx="4311" cy="4347"/>
          </a:xfrm>
        </p:grpSpPr>
        <p:sp>
          <p:nvSpPr>
            <p:cNvPr id="29" name="Freeform 20"/>
            <p:cNvSpPr>
              <a:spLocks/>
            </p:cNvSpPr>
            <p:nvPr userDrawn="1"/>
          </p:nvSpPr>
          <p:spPr bwMode="auto">
            <a:xfrm>
              <a:off x="1466" y="0"/>
              <a:ext cx="4300" cy="4345"/>
            </a:xfrm>
            <a:custGeom>
              <a:avLst/>
              <a:gdLst>
                <a:gd name="T0" fmla="*/ 7837 w 8557"/>
                <a:gd name="T1" fmla="*/ 0 h 8644"/>
                <a:gd name="T2" fmla="*/ 0 w 8557"/>
                <a:gd name="T3" fmla="*/ 8640 h 8644"/>
                <a:gd name="T4" fmla="*/ 1956 w 8557"/>
                <a:gd name="T5" fmla="*/ 8644 h 8644"/>
                <a:gd name="T6" fmla="*/ 8557 w 8557"/>
                <a:gd name="T7" fmla="*/ 1732 h 8644"/>
                <a:gd name="T8" fmla="*/ 8557 w 8557"/>
                <a:gd name="T9" fmla="*/ 0 h 8644"/>
                <a:gd name="T10" fmla="*/ 7837 w 8557"/>
                <a:gd name="T11" fmla="*/ 0 h 8644"/>
              </a:gdLst>
              <a:ahLst/>
              <a:cxnLst>
                <a:cxn ang="0">
                  <a:pos x="T0" y="T1"/>
                </a:cxn>
                <a:cxn ang="0">
                  <a:pos x="T2" y="T3"/>
                </a:cxn>
                <a:cxn ang="0">
                  <a:pos x="T4" y="T5"/>
                </a:cxn>
                <a:cxn ang="0">
                  <a:pos x="T6" y="T7"/>
                </a:cxn>
                <a:cxn ang="0">
                  <a:pos x="T8" y="T9"/>
                </a:cxn>
                <a:cxn ang="0">
                  <a:pos x="T10" y="T11"/>
                </a:cxn>
              </a:cxnLst>
              <a:rect l="0" t="0" r="r" b="b"/>
              <a:pathLst>
                <a:path w="8557" h="8644">
                  <a:moveTo>
                    <a:pt x="7837" y="0"/>
                  </a:moveTo>
                  <a:cubicBezTo>
                    <a:pt x="7837" y="0"/>
                    <a:pt x="7873" y="6657"/>
                    <a:pt x="0" y="8640"/>
                  </a:cubicBezTo>
                  <a:cubicBezTo>
                    <a:pt x="1956" y="8644"/>
                    <a:pt x="1956" y="8644"/>
                    <a:pt x="1956" y="8644"/>
                  </a:cubicBezTo>
                  <a:cubicBezTo>
                    <a:pt x="1956" y="8644"/>
                    <a:pt x="7177" y="7596"/>
                    <a:pt x="8557" y="1732"/>
                  </a:cubicBezTo>
                  <a:cubicBezTo>
                    <a:pt x="8557" y="0"/>
                    <a:pt x="8557" y="0"/>
                    <a:pt x="8557" y="0"/>
                  </a:cubicBezTo>
                  <a:lnTo>
                    <a:pt x="7837" y="0"/>
                  </a:lnTo>
                  <a:close/>
                </a:path>
              </a:pathLst>
            </a:custGeom>
            <a:solidFill>
              <a:schemeClr val="accent1">
                <a:alpha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30" name="Freeform 21"/>
            <p:cNvSpPr>
              <a:spLocks/>
            </p:cNvSpPr>
            <p:nvPr userDrawn="1"/>
          </p:nvSpPr>
          <p:spPr bwMode="auto">
            <a:xfrm>
              <a:off x="3277" y="1603"/>
              <a:ext cx="2500" cy="2744"/>
            </a:xfrm>
            <a:custGeom>
              <a:avLst/>
              <a:gdLst>
                <a:gd name="T0" fmla="*/ 4951 w 4974"/>
                <a:gd name="T1" fmla="*/ 0 h 5458"/>
                <a:gd name="T2" fmla="*/ 0 w 4974"/>
                <a:gd name="T3" fmla="*/ 5452 h 5458"/>
                <a:gd name="T4" fmla="*/ 1236 w 4974"/>
                <a:gd name="T5" fmla="*/ 5458 h 5458"/>
                <a:gd name="T6" fmla="*/ 4964 w 4974"/>
                <a:gd name="T7" fmla="*/ 2077 h 5458"/>
                <a:gd name="T8" fmla="*/ 4964 w 4974"/>
                <a:gd name="T9" fmla="*/ 351 h 5458"/>
                <a:gd name="T10" fmla="*/ 4951 w 4974"/>
                <a:gd name="T11" fmla="*/ 0 h 5458"/>
              </a:gdLst>
              <a:ahLst/>
              <a:cxnLst>
                <a:cxn ang="0">
                  <a:pos x="T0" y="T1"/>
                </a:cxn>
                <a:cxn ang="0">
                  <a:pos x="T2" y="T3"/>
                </a:cxn>
                <a:cxn ang="0">
                  <a:pos x="T4" y="T5"/>
                </a:cxn>
                <a:cxn ang="0">
                  <a:pos x="T6" y="T7"/>
                </a:cxn>
                <a:cxn ang="0">
                  <a:pos x="T8" y="T9"/>
                </a:cxn>
                <a:cxn ang="0">
                  <a:pos x="T10" y="T11"/>
                </a:cxn>
              </a:cxnLst>
              <a:rect l="0" t="0" r="r" b="b"/>
              <a:pathLst>
                <a:path w="4974" h="5458">
                  <a:moveTo>
                    <a:pt x="4951" y="0"/>
                  </a:moveTo>
                  <a:cubicBezTo>
                    <a:pt x="4951" y="0"/>
                    <a:pt x="4974" y="4199"/>
                    <a:pt x="0" y="5452"/>
                  </a:cubicBezTo>
                  <a:cubicBezTo>
                    <a:pt x="1236" y="5458"/>
                    <a:pt x="1236" y="5458"/>
                    <a:pt x="1236" y="5458"/>
                  </a:cubicBezTo>
                  <a:cubicBezTo>
                    <a:pt x="1236" y="5458"/>
                    <a:pt x="4244" y="4946"/>
                    <a:pt x="4964" y="2077"/>
                  </a:cubicBezTo>
                  <a:cubicBezTo>
                    <a:pt x="4964" y="351"/>
                    <a:pt x="4964" y="351"/>
                    <a:pt x="4964" y="351"/>
                  </a:cubicBezTo>
                  <a:lnTo>
                    <a:pt x="4951" y="0"/>
                  </a:lnTo>
                  <a:close/>
                </a:path>
              </a:pathLst>
            </a:custGeom>
            <a:solidFill>
              <a:schemeClr val="accent1">
                <a:alpha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32" name="Group 24"/>
          <p:cNvGrpSpPr>
            <a:grpSpLocks noChangeAspect="1"/>
          </p:cNvGrpSpPr>
          <p:nvPr userDrawn="1"/>
        </p:nvGrpSpPr>
        <p:grpSpPr bwMode="auto">
          <a:xfrm>
            <a:off x="0" y="2614953"/>
            <a:ext cx="6320589" cy="2924623"/>
            <a:chOff x="0" y="2462"/>
            <a:chExt cx="3044" cy="1878"/>
          </a:xfrm>
        </p:grpSpPr>
        <p:sp>
          <p:nvSpPr>
            <p:cNvPr id="34"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35" name="Freeform 26"/>
            <p:cNvSpPr>
              <a:spLocks/>
            </p:cNvSpPr>
            <p:nvPr userDrawn="1"/>
          </p:nvSpPr>
          <p:spPr bwMode="auto">
            <a:xfrm>
              <a:off x="0" y="3207"/>
              <a:ext cx="1680" cy="113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42" name="Group 24"/>
          <p:cNvGrpSpPr>
            <a:grpSpLocks noChangeAspect="1"/>
          </p:cNvGrpSpPr>
          <p:nvPr userDrawn="1"/>
        </p:nvGrpSpPr>
        <p:grpSpPr bwMode="auto">
          <a:xfrm rot="10800000">
            <a:off x="5761566" y="-11063"/>
            <a:ext cx="6442476" cy="2981021"/>
            <a:chOff x="0" y="2462"/>
            <a:chExt cx="3044" cy="1878"/>
          </a:xfrm>
        </p:grpSpPr>
        <p:sp>
          <p:nvSpPr>
            <p:cNvPr id="43" name="Freeform 25"/>
            <p:cNvSpPr>
              <a:spLocks/>
            </p:cNvSpPr>
            <p:nvPr userDrawn="1"/>
          </p:nvSpPr>
          <p:spPr bwMode="auto">
            <a:xfrm>
              <a:off x="0" y="2462"/>
              <a:ext cx="3044" cy="1878"/>
            </a:xfrm>
            <a:custGeom>
              <a:avLst/>
              <a:gdLst>
                <a:gd name="T0" fmla="*/ 0 w 8131"/>
                <a:gd name="T1" fmla="*/ 0 h 5013"/>
                <a:gd name="T2" fmla="*/ 8131 w 8131"/>
                <a:gd name="T3" fmla="*/ 5005 h 5013"/>
                <a:gd name="T4" fmla="*/ 6568 w 8131"/>
                <a:gd name="T5" fmla="*/ 5007 h 5013"/>
                <a:gd name="T6" fmla="*/ 0 w 8131"/>
                <a:gd name="T7" fmla="*/ 1296 h 5013"/>
                <a:gd name="T8" fmla="*/ 0 w 8131"/>
                <a:gd name="T9" fmla="*/ 232 h 5013"/>
                <a:gd name="T10" fmla="*/ 0 w 8131"/>
                <a:gd name="T11" fmla="*/ 0 h 5013"/>
              </a:gdLst>
              <a:ahLst/>
              <a:cxnLst>
                <a:cxn ang="0">
                  <a:pos x="T0" y="T1"/>
                </a:cxn>
                <a:cxn ang="0">
                  <a:pos x="T2" y="T3"/>
                </a:cxn>
                <a:cxn ang="0">
                  <a:pos x="T4" y="T5"/>
                </a:cxn>
                <a:cxn ang="0">
                  <a:pos x="T6" y="T7"/>
                </a:cxn>
                <a:cxn ang="0">
                  <a:pos x="T8" y="T9"/>
                </a:cxn>
                <a:cxn ang="0">
                  <a:pos x="T10" y="T11"/>
                </a:cxn>
              </a:cxnLst>
              <a:rect l="0" t="0" r="r" b="b"/>
              <a:pathLst>
                <a:path w="8131" h="5013">
                  <a:moveTo>
                    <a:pt x="0" y="0"/>
                  </a:moveTo>
                  <a:cubicBezTo>
                    <a:pt x="0" y="0"/>
                    <a:pt x="1643" y="3853"/>
                    <a:pt x="8131" y="5005"/>
                  </a:cubicBezTo>
                  <a:cubicBezTo>
                    <a:pt x="6568" y="5007"/>
                    <a:pt x="6568" y="5007"/>
                    <a:pt x="6568" y="5007"/>
                  </a:cubicBezTo>
                  <a:cubicBezTo>
                    <a:pt x="6568" y="5007"/>
                    <a:pt x="3071" y="5013"/>
                    <a:pt x="0" y="1296"/>
                  </a:cubicBezTo>
                  <a:cubicBezTo>
                    <a:pt x="0" y="232"/>
                    <a:pt x="0" y="232"/>
                    <a:pt x="0" y="232"/>
                  </a:cubicBezTo>
                  <a:lnTo>
                    <a:pt x="0" y="0"/>
                  </a:lnTo>
                  <a:close/>
                </a:path>
              </a:pathLst>
            </a:custGeom>
            <a:solidFill>
              <a:schemeClr val="accent1">
                <a:alpha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sp>
          <p:nvSpPr>
            <p:cNvPr id="44" name="Freeform 26"/>
            <p:cNvSpPr>
              <a:spLocks/>
            </p:cNvSpPr>
            <p:nvPr userDrawn="1"/>
          </p:nvSpPr>
          <p:spPr bwMode="auto">
            <a:xfrm>
              <a:off x="0" y="3757"/>
              <a:ext cx="862" cy="580"/>
            </a:xfrm>
            <a:custGeom>
              <a:avLst/>
              <a:gdLst>
                <a:gd name="T0" fmla="*/ 0 w 2303"/>
                <a:gd name="T1" fmla="*/ 0 h 1548"/>
                <a:gd name="T2" fmla="*/ 2303 w 2303"/>
                <a:gd name="T3" fmla="*/ 1548 h 1548"/>
                <a:gd name="T4" fmla="*/ 0 w 2303"/>
                <a:gd name="T5" fmla="*/ 1548 h 1548"/>
                <a:gd name="T6" fmla="*/ 0 w 2303"/>
                <a:gd name="T7" fmla="*/ 0 h 1548"/>
              </a:gdLst>
              <a:ahLst/>
              <a:cxnLst>
                <a:cxn ang="0">
                  <a:pos x="T0" y="T1"/>
                </a:cxn>
                <a:cxn ang="0">
                  <a:pos x="T2" y="T3"/>
                </a:cxn>
                <a:cxn ang="0">
                  <a:pos x="T4" y="T5"/>
                </a:cxn>
                <a:cxn ang="0">
                  <a:pos x="T6" y="T7"/>
                </a:cxn>
              </a:cxnLst>
              <a:rect l="0" t="0" r="r" b="b"/>
              <a:pathLst>
                <a:path w="2303" h="1548">
                  <a:moveTo>
                    <a:pt x="0" y="0"/>
                  </a:moveTo>
                  <a:cubicBezTo>
                    <a:pt x="0" y="0"/>
                    <a:pt x="707" y="1332"/>
                    <a:pt x="2303" y="1548"/>
                  </a:cubicBezTo>
                  <a:cubicBezTo>
                    <a:pt x="0" y="1548"/>
                    <a:pt x="0" y="1548"/>
                    <a:pt x="0" y="1548"/>
                  </a:cubicBezTo>
                  <a:lnTo>
                    <a:pt x="0" y="0"/>
                  </a:lnTo>
                  <a:close/>
                </a:path>
              </a:pathLst>
            </a:custGeom>
            <a:solidFill>
              <a:schemeClr val="accent1">
                <a:alpha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800" dirty="0"/>
            </a:p>
          </p:txBody>
        </p:sp>
      </p:grpSp>
      <p:grpSp>
        <p:nvGrpSpPr>
          <p:cNvPr id="21" name="Group 20"/>
          <p:cNvGrpSpPr/>
          <p:nvPr userDrawn="1"/>
        </p:nvGrpSpPr>
        <p:grpSpPr>
          <a:xfrm>
            <a:off x="1" y="5447796"/>
            <a:ext cx="12192001" cy="1417976"/>
            <a:chOff x="-1" y="5447796"/>
            <a:chExt cx="9144001" cy="1417976"/>
          </a:xfrm>
        </p:grpSpPr>
        <p:sp>
          <p:nvSpPr>
            <p:cNvPr id="22" name="Rectangle 21"/>
            <p:cNvSpPr/>
            <p:nvPr userDrawn="1"/>
          </p:nvSpPr>
          <p:spPr>
            <a:xfrm>
              <a:off x="-1" y="5450305"/>
              <a:ext cx="9144001" cy="141546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3" name="Rectangle 22"/>
            <p:cNvSpPr/>
            <p:nvPr userDrawn="1"/>
          </p:nvSpPr>
          <p:spPr>
            <a:xfrm>
              <a:off x="-1" y="5447796"/>
              <a:ext cx="9144001" cy="1479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grpSp>
      <p:sp>
        <p:nvSpPr>
          <p:cNvPr id="41" name="Text Placeholder 37"/>
          <p:cNvSpPr>
            <a:spLocks noGrp="1"/>
          </p:cNvSpPr>
          <p:nvPr>
            <p:ph type="body" sz="quarter" idx="11" hasCustomPrompt="1"/>
          </p:nvPr>
        </p:nvSpPr>
        <p:spPr>
          <a:xfrm>
            <a:off x="496039" y="6286500"/>
            <a:ext cx="8647959" cy="408598"/>
          </a:xfrm>
          <a:prstGeom prst="rect">
            <a:avLst/>
          </a:prstGeom>
        </p:spPr>
        <p:txBody>
          <a:bodyPr anchor="ctr" anchorCtr="0"/>
          <a:lstStyle>
            <a:lvl1pPr marL="0" indent="0">
              <a:buNone/>
              <a:defRPr sz="2400">
                <a:solidFill>
                  <a:schemeClr val="tx2"/>
                </a:solidFill>
                <a:latin typeface="+mn-lt"/>
              </a:defRPr>
            </a:lvl1pPr>
          </a:lstStyle>
          <a:p>
            <a:pPr lvl="0"/>
            <a:r>
              <a:rPr lang="en-US" dirty="0"/>
              <a:t>Subtitle</a:t>
            </a:r>
          </a:p>
        </p:txBody>
      </p:sp>
      <p:sp>
        <p:nvSpPr>
          <p:cNvPr id="45" name="Text Placeholder 37"/>
          <p:cNvSpPr>
            <a:spLocks noGrp="1"/>
          </p:cNvSpPr>
          <p:nvPr>
            <p:ph type="body" sz="quarter" idx="10" hasCustomPrompt="1"/>
          </p:nvPr>
        </p:nvSpPr>
        <p:spPr>
          <a:xfrm>
            <a:off x="496041" y="5729142"/>
            <a:ext cx="11038233" cy="557358"/>
          </a:xfrm>
          <a:prstGeom prst="rect">
            <a:avLst/>
          </a:prstGeom>
        </p:spPr>
        <p:txBody>
          <a:bodyPr anchor="ctr" anchorCtr="0"/>
          <a:lstStyle>
            <a:lvl1pPr marL="0" indent="0">
              <a:buNone/>
              <a:defRPr sz="3200" b="1" baseline="0">
                <a:solidFill>
                  <a:schemeClr val="tx2"/>
                </a:solidFill>
                <a:latin typeface="+mj-lt"/>
              </a:defRPr>
            </a:lvl1pPr>
          </a:lstStyle>
          <a:p>
            <a:pPr lvl="0"/>
            <a:r>
              <a:rPr lang="en-US" dirty="0"/>
              <a:t>PRESENTATION TITLE</a:t>
            </a:r>
          </a:p>
        </p:txBody>
      </p:sp>
      <p:sp>
        <p:nvSpPr>
          <p:cNvPr id="46" name="Text Placeholder 37"/>
          <p:cNvSpPr>
            <a:spLocks noGrp="1"/>
          </p:cNvSpPr>
          <p:nvPr>
            <p:ph type="body" sz="quarter" idx="12" hasCustomPrompt="1"/>
          </p:nvPr>
        </p:nvSpPr>
        <p:spPr>
          <a:xfrm>
            <a:off x="9144001" y="6286500"/>
            <a:ext cx="2390273" cy="408598"/>
          </a:xfrm>
          <a:prstGeom prst="rect">
            <a:avLst/>
          </a:prstGeom>
        </p:spPr>
        <p:txBody>
          <a:bodyPr anchor="ctr" anchorCtr="0"/>
          <a:lstStyle>
            <a:lvl1pPr marL="0" indent="0" algn="l">
              <a:buNone/>
              <a:defRPr sz="1800">
                <a:solidFill>
                  <a:schemeClr val="tx2"/>
                </a:solidFill>
                <a:latin typeface="+mn-lt"/>
              </a:defRPr>
            </a:lvl1pPr>
          </a:lstStyle>
          <a:p>
            <a:pPr lvl="0"/>
            <a:r>
              <a:rPr lang="en-US" dirty="0"/>
              <a:t>Date</a:t>
            </a:r>
          </a:p>
        </p:txBody>
      </p:sp>
      <p:cxnSp>
        <p:nvCxnSpPr>
          <p:cNvPr id="47" name="Straight Connector 46"/>
          <p:cNvCxnSpPr/>
          <p:nvPr userDrawn="1"/>
        </p:nvCxnSpPr>
        <p:spPr>
          <a:xfrm>
            <a:off x="9144000" y="6286500"/>
            <a:ext cx="0" cy="408598"/>
          </a:xfrm>
          <a:prstGeom prst="line">
            <a:avLst/>
          </a:prstGeom>
        </p:spPr>
        <p:style>
          <a:lnRef idx="1">
            <a:schemeClr val="accent1"/>
          </a:lnRef>
          <a:fillRef idx="0">
            <a:schemeClr val="accent1"/>
          </a:fillRef>
          <a:effectRef idx="0">
            <a:schemeClr val="accent1"/>
          </a:effectRef>
          <a:fontRef idx="minor">
            <a:schemeClr val="tx1"/>
          </a:fontRef>
        </p:style>
      </p:cxnSp>
      <p:pic>
        <p:nvPicPr>
          <p:cNvPr id="25" name="Picture 2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42368" y="170224"/>
            <a:ext cx="3407481" cy="731520"/>
          </a:xfrm>
          <a:prstGeom prst="rect">
            <a:avLst/>
          </a:prstGeom>
        </p:spPr>
      </p:pic>
    </p:spTree>
    <p:extLst>
      <p:ext uri="{BB962C8B-B14F-4D97-AF65-F5344CB8AC3E}">
        <p14:creationId xmlns:p14="http://schemas.microsoft.com/office/powerpoint/2010/main" val="4060973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 Only">
    <p:spTree>
      <p:nvGrpSpPr>
        <p:cNvPr id="1" name=""/>
        <p:cNvGrpSpPr/>
        <p:nvPr/>
      </p:nvGrpSpPr>
      <p:grpSpPr>
        <a:xfrm>
          <a:off x="0" y="0"/>
          <a:ext cx="0" cy="0"/>
          <a:chOff x="0" y="0"/>
          <a:chExt cx="0" cy="0"/>
        </a:xfrm>
      </p:grpSpPr>
      <p:sp>
        <p:nvSpPr>
          <p:cNvPr id="9" name="Text Placeholder 15"/>
          <p:cNvSpPr>
            <a:spLocks noGrp="1"/>
          </p:cNvSpPr>
          <p:nvPr>
            <p:ph type="body" sz="quarter" idx="11"/>
          </p:nvPr>
        </p:nvSpPr>
        <p:spPr>
          <a:xfrm>
            <a:off x="254000" y="190500"/>
            <a:ext cx="11582400" cy="576072"/>
          </a:xfrm>
          <a:prstGeom prst="rect">
            <a:avLst/>
          </a:prstGeom>
        </p:spPr>
        <p:txBody>
          <a:bodyPr lIns="137160" anchor="ctr" anchorCtr="0"/>
          <a:lstStyle>
            <a:lvl1pPr marL="0" indent="0">
              <a:buNone/>
              <a:defRPr sz="2400" b="1">
                <a:solidFill>
                  <a:schemeClr val="tx2"/>
                </a:solidFill>
                <a:latin typeface="+mj-lt"/>
              </a:defRPr>
            </a:lvl1pPr>
          </a:lstStyle>
          <a:p>
            <a:pPr lvl="0"/>
            <a:r>
              <a:rPr lang="en-US"/>
              <a:t>Click to edit Master text styles</a:t>
            </a:r>
          </a:p>
        </p:txBody>
      </p:sp>
      <p:sp>
        <p:nvSpPr>
          <p:cNvPr id="15" name="Text Placeholder 7"/>
          <p:cNvSpPr>
            <a:spLocks noGrp="1"/>
          </p:cNvSpPr>
          <p:nvPr>
            <p:ph type="body" sz="quarter" idx="30" hasCustomPrompt="1"/>
          </p:nvPr>
        </p:nvSpPr>
        <p:spPr>
          <a:xfrm>
            <a:off x="254000" y="962025"/>
            <a:ext cx="11582400" cy="411480"/>
          </a:xfrm>
          <a:prstGeom prst="rect">
            <a:avLst/>
          </a:prstGeom>
        </p:spPr>
        <p:txBody>
          <a:bodyPr anchor="ctr" anchorCtr="0"/>
          <a:lstStyle>
            <a:lvl1pPr marL="0" indent="0" algn="l">
              <a:buNone/>
              <a:defRPr sz="1800" b="1">
                <a:solidFill>
                  <a:schemeClr val="accent2"/>
                </a:solidFill>
              </a:defRPr>
            </a:lvl1pPr>
          </a:lstStyle>
          <a:p>
            <a:r>
              <a:rPr lang="en-US" dirty="0"/>
              <a:t>Click to add text</a:t>
            </a:r>
          </a:p>
        </p:txBody>
      </p:sp>
      <p:cxnSp>
        <p:nvCxnSpPr>
          <p:cNvPr id="4" name="Straight Connector 3"/>
          <p:cNvCxnSpPr/>
          <p:nvPr userDrawn="1"/>
        </p:nvCxnSpPr>
        <p:spPr>
          <a:xfrm>
            <a:off x="254000" y="1370565"/>
            <a:ext cx="11582400" cy="0"/>
          </a:xfrm>
          <a:prstGeom prst="line">
            <a:avLst/>
          </a:prstGeom>
          <a:ln w="1270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08904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OC">
    <p:spTree>
      <p:nvGrpSpPr>
        <p:cNvPr id="1" name=""/>
        <p:cNvGrpSpPr/>
        <p:nvPr/>
      </p:nvGrpSpPr>
      <p:grpSpPr>
        <a:xfrm>
          <a:off x="0" y="0"/>
          <a:ext cx="0" cy="0"/>
          <a:chOff x="0" y="0"/>
          <a:chExt cx="0" cy="0"/>
        </a:xfrm>
      </p:grpSpPr>
      <p:sp>
        <p:nvSpPr>
          <p:cNvPr id="3" name="Text Placeholder 15"/>
          <p:cNvSpPr>
            <a:spLocks noGrp="1"/>
          </p:cNvSpPr>
          <p:nvPr>
            <p:ph type="body" sz="quarter" idx="11" hasCustomPrompt="1"/>
          </p:nvPr>
        </p:nvSpPr>
        <p:spPr>
          <a:xfrm>
            <a:off x="254000" y="190500"/>
            <a:ext cx="11582400" cy="576072"/>
          </a:xfrm>
          <a:prstGeom prst="rect">
            <a:avLst/>
          </a:prstGeom>
        </p:spPr>
        <p:txBody>
          <a:bodyPr lIns="137160" anchor="ctr" anchorCtr="0"/>
          <a:lstStyle>
            <a:lvl1pPr marL="0" indent="0">
              <a:buNone/>
              <a:defRPr sz="2400" b="1">
                <a:solidFill>
                  <a:schemeClr val="tx2"/>
                </a:solidFill>
                <a:latin typeface="+mj-lt"/>
              </a:defRPr>
            </a:lvl1pPr>
          </a:lstStyle>
          <a:p>
            <a:pPr lvl="0"/>
            <a:r>
              <a:rPr lang="en-US" dirty="0"/>
              <a:t>TOC or Agenda</a:t>
            </a:r>
          </a:p>
        </p:txBody>
      </p:sp>
      <p:graphicFrame>
        <p:nvGraphicFramePr>
          <p:cNvPr id="4" name="Table 3"/>
          <p:cNvGraphicFramePr>
            <a:graphicFrameLocks noGrp="1"/>
          </p:cNvGraphicFramePr>
          <p:nvPr userDrawn="1">
            <p:extLst>
              <p:ext uri="{D42A27DB-BD31-4B8C-83A1-F6EECF244321}">
                <p14:modId xmlns:p14="http://schemas.microsoft.com/office/powerpoint/2010/main" val="113502312"/>
              </p:ext>
            </p:extLst>
          </p:nvPr>
        </p:nvGraphicFramePr>
        <p:xfrm>
          <a:off x="406400" y="1130300"/>
          <a:ext cx="11430000" cy="4965702"/>
        </p:xfrm>
        <a:graphic>
          <a:graphicData uri="http://schemas.openxmlformats.org/drawingml/2006/table">
            <a:tbl>
              <a:tblPr firstRow="1" bandRow="1">
                <a:tableStyleId>{5C22544A-7EE6-4342-B048-85BDC9FD1C3A}</a:tableStyleId>
              </a:tblPr>
              <a:tblGrid>
                <a:gridCol w="818816">
                  <a:extLst>
                    <a:ext uri="{9D8B030D-6E8A-4147-A177-3AD203B41FA5}">
                      <a16:colId xmlns:a16="http://schemas.microsoft.com/office/drawing/2014/main" xmlns="" val="20000"/>
                    </a:ext>
                  </a:extLst>
                </a:gridCol>
                <a:gridCol w="10611184">
                  <a:extLst>
                    <a:ext uri="{9D8B030D-6E8A-4147-A177-3AD203B41FA5}">
                      <a16:colId xmlns:a16="http://schemas.microsoft.com/office/drawing/2014/main" xmlns="" val="20001"/>
                    </a:ext>
                  </a:extLst>
                </a:gridCol>
              </a:tblGrid>
              <a:tr h="781997">
                <a:tc>
                  <a:txBody>
                    <a:bodyPr/>
                    <a:lstStyle/>
                    <a:p>
                      <a:r>
                        <a:rPr lang="en-US" b="1" dirty="0">
                          <a:solidFill>
                            <a:schemeClr val="accent1"/>
                          </a:solidFill>
                        </a:rPr>
                        <a:t>1</a:t>
                      </a:r>
                    </a:p>
                  </a:txBody>
                  <a:tcPr marL="121920" marR="121920" anchor="ctr" anchorCtr="1">
                    <a:lnL w="38100" cap="flat" cmpd="sng" algn="ctr">
                      <a:noFill/>
                      <a:prstDash val="solid"/>
                      <a:round/>
                      <a:headEnd type="none" w="med" len="med"/>
                      <a:tailEnd type="none" w="med" len="med"/>
                    </a:lnL>
                    <a:lnR w="12700" cmpd="sng">
                      <a:noFill/>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dirty="0">
                          <a:solidFill>
                            <a:schemeClr val="tx2"/>
                          </a:solidFill>
                        </a:rPr>
                        <a:t>Topic –</a:t>
                      </a:r>
                      <a:r>
                        <a:rPr lang="en-US" baseline="0" dirty="0">
                          <a:solidFill>
                            <a:schemeClr val="tx2"/>
                          </a:solidFill>
                        </a:rPr>
                        <a:t> Century Gothic (bold) size 18 in Dark Gray</a:t>
                      </a:r>
                      <a:endParaRPr lang="en-US" dirty="0">
                        <a:solidFill>
                          <a:schemeClr val="tx2"/>
                        </a:solidFill>
                      </a:endParaRPr>
                    </a:p>
                  </a:txBody>
                  <a:tcPr marL="121920" marR="121920" anchor="ctr">
                    <a:lnL w="38100" cap="flat" cmpd="sng" algn="ctr">
                      <a:noFill/>
                      <a:prstDash val="solid"/>
                      <a:round/>
                      <a:headEnd type="none" w="med" len="med"/>
                      <a:tailEnd type="none" w="med" len="med"/>
                    </a:lnL>
                    <a:lnR w="12700" cmpd="sng">
                      <a:noFill/>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0"/>
                  </a:ext>
                </a:extLst>
              </a:tr>
              <a:tr h="836741">
                <a:tc>
                  <a:txBody>
                    <a:bodyPr/>
                    <a:lstStyle/>
                    <a:p>
                      <a:r>
                        <a:rPr lang="en-US" b="1" dirty="0">
                          <a:solidFill>
                            <a:schemeClr val="accent1"/>
                          </a:solidFill>
                        </a:rPr>
                        <a:t>2</a:t>
                      </a:r>
                    </a:p>
                  </a:txBody>
                  <a:tcPr marL="121920" marR="121920" anchor="ctr" anchorCtr="1">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solidFill>
                            <a:schemeClr val="tx2"/>
                          </a:solidFill>
                        </a:rPr>
                        <a:t>Topic</a:t>
                      </a:r>
                    </a:p>
                  </a:txBody>
                  <a:tcPr marL="121920" marR="121920" anchor="ctr">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1"/>
                  </a:ext>
                </a:extLst>
              </a:tr>
              <a:tr h="836741">
                <a:tc>
                  <a:txBody>
                    <a:bodyPr/>
                    <a:lstStyle/>
                    <a:p>
                      <a:r>
                        <a:rPr lang="en-US" b="1" dirty="0">
                          <a:solidFill>
                            <a:schemeClr val="accent1"/>
                          </a:solidFill>
                        </a:rPr>
                        <a:t>3</a:t>
                      </a:r>
                    </a:p>
                  </a:txBody>
                  <a:tcPr marL="121920" marR="121920" anchor="ctr" anchorCtr="1">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b="1" dirty="0">
                          <a:solidFill>
                            <a:schemeClr val="tx2"/>
                          </a:solidFill>
                        </a:rPr>
                        <a:t>Topic</a:t>
                      </a:r>
                    </a:p>
                  </a:txBody>
                  <a:tcPr marL="121920" marR="121920" anchor="ctr">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2"/>
                  </a:ext>
                </a:extLst>
              </a:tr>
              <a:tr h="836741">
                <a:tc>
                  <a:txBody>
                    <a:bodyPr/>
                    <a:lstStyle/>
                    <a:p>
                      <a:r>
                        <a:rPr lang="en-US" b="1" dirty="0">
                          <a:solidFill>
                            <a:schemeClr val="accent1"/>
                          </a:solidFill>
                        </a:rPr>
                        <a:t>4</a:t>
                      </a:r>
                    </a:p>
                  </a:txBody>
                  <a:tcPr marL="121920" marR="121920" anchor="ctr" anchorCtr="1">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2"/>
                          </a:solidFill>
                        </a:rPr>
                        <a:t>Topic</a:t>
                      </a:r>
                    </a:p>
                  </a:txBody>
                  <a:tcPr marL="121920" marR="121920" anchor="ctr">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3"/>
                  </a:ext>
                </a:extLst>
              </a:tr>
              <a:tr h="836741">
                <a:tc>
                  <a:txBody>
                    <a:bodyPr/>
                    <a:lstStyle/>
                    <a:p>
                      <a:r>
                        <a:rPr lang="en-US" b="1" dirty="0">
                          <a:solidFill>
                            <a:schemeClr val="accent1"/>
                          </a:solidFill>
                        </a:rPr>
                        <a:t>5</a:t>
                      </a:r>
                    </a:p>
                  </a:txBody>
                  <a:tcPr marL="121920" marR="121920" anchor="ctr" anchorCtr="1">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2"/>
                          </a:solidFill>
                        </a:rPr>
                        <a:t>Topic</a:t>
                      </a:r>
                    </a:p>
                  </a:txBody>
                  <a:tcPr marL="121920" marR="121920" anchor="ctr">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4"/>
                  </a:ext>
                </a:extLst>
              </a:tr>
              <a:tr h="836741">
                <a:tc>
                  <a:txBody>
                    <a:bodyPr/>
                    <a:lstStyle/>
                    <a:p>
                      <a:r>
                        <a:rPr lang="en-US" b="1" dirty="0">
                          <a:solidFill>
                            <a:schemeClr val="accent1"/>
                          </a:solidFill>
                        </a:rPr>
                        <a:t>6</a:t>
                      </a:r>
                    </a:p>
                  </a:txBody>
                  <a:tcPr marL="121920" marR="121920" anchor="ctr" anchorCtr="1">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2"/>
                          </a:solidFill>
                        </a:rPr>
                        <a:t>Topic</a:t>
                      </a:r>
                    </a:p>
                  </a:txBody>
                  <a:tcPr marL="121920" marR="121920" anchor="ctr">
                    <a:lnL w="38100" cap="flat" cmpd="sng" algn="ctr">
                      <a:noFill/>
                      <a:prstDash val="solid"/>
                      <a:round/>
                      <a:headEnd type="none" w="med" len="med"/>
                      <a:tailEnd type="none" w="med" len="med"/>
                    </a:lnL>
                    <a:lnR w="12700" cmpd="sng">
                      <a:noFill/>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2524686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theme" Target="../theme/theme1.xml"/><Relationship Id="rId24" Type="http://schemas.openxmlformats.org/officeDocument/2006/relationships/image" Target="../media/image1.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1" y="190501"/>
            <a:ext cx="254000" cy="5795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Rectangle 4"/>
          <p:cNvSpPr/>
          <p:nvPr userDrawn="1"/>
        </p:nvSpPr>
        <p:spPr>
          <a:xfrm>
            <a:off x="12064275" y="1"/>
            <a:ext cx="127725"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Title Placeholder 8"/>
          <p:cNvSpPr>
            <a:spLocks noGrp="1"/>
          </p:cNvSpPr>
          <p:nvPr>
            <p:ph type="title"/>
          </p:nvPr>
        </p:nvSpPr>
        <p:spPr>
          <a:xfrm>
            <a:off x="254002" y="190501"/>
            <a:ext cx="11582398" cy="579557"/>
          </a:xfrm>
          <a:prstGeom prst="rect">
            <a:avLst/>
          </a:prstGeom>
        </p:spPr>
        <p:txBody>
          <a:bodyPr vert="horz" lIns="91440" tIns="45720" rIns="91440" bIns="45720" rtlCol="0" anchor="ctr">
            <a:normAutofit/>
          </a:bodyPr>
          <a:lstStyle/>
          <a:p>
            <a:pPr lvl="0"/>
            <a:r>
              <a:rPr lang="en-US" dirty="0"/>
              <a:t>Click to edit</a:t>
            </a:r>
          </a:p>
        </p:txBody>
      </p:sp>
      <p:sp>
        <p:nvSpPr>
          <p:cNvPr id="10" name="Text Placeholder 9"/>
          <p:cNvSpPr>
            <a:spLocks noGrp="1"/>
          </p:cNvSpPr>
          <p:nvPr>
            <p:ph type="body" idx="1"/>
          </p:nvPr>
        </p:nvSpPr>
        <p:spPr>
          <a:xfrm>
            <a:off x="254002" y="962026"/>
            <a:ext cx="11582398" cy="5214938"/>
          </a:xfrm>
          <a:prstGeom prst="rect">
            <a:avLst/>
          </a:prstGeom>
        </p:spPr>
        <p:txBody>
          <a:bodyPr vert="horz" lIns="91440" tIns="45720" rIns="91440" bIns="45720" rtlCol="0">
            <a:normAutofit/>
          </a:bodyPr>
          <a:lstStyle/>
          <a:p>
            <a:pPr marL="228600" lvl="0" indent="-228600" algn="l" defTabSz="914400" rtl="0" eaLnBrk="1" latinLnBrk="0" hangingPunct="1">
              <a:lnSpc>
                <a:spcPct val="90000"/>
              </a:lnSpc>
              <a:spcBef>
                <a:spcPts val="1000"/>
              </a:spcBef>
              <a:buClr>
                <a:schemeClr val="accent2"/>
              </a:buClr>
              <a:buFont typeface="Century Gothic" panose="020B0502020202020204" pitchFamily="34" charset="0"/>
              <a:buChar char="+"/>
            </a:pPr>
            <a:r>
              <a:rPr lang="en-US" dirty="0"/>
              <a:t>Click to edit Master text styles</a:t>
            </a:r>
          </a:p>
          <a:p>
            <a:pPr marL="228600" lvl="1" indent="-228600" algn="l" defTabSz="914400" rtl="0" eaLnBrk="1" latinLnBrk="0" hangingPunct="1">
              <a:lnSpc>
                <a:spcPct val="90000"/>
              </a:lnSpc>
              <a:spcBef>
                <a:spcPts val="1000"/>
              </a:spcBef>
              <a:buClr>
                <a:schemeClr val="accent2"/>
              </a:buClr>
              <a:buFont typeface="Century Gothic" panose="020B0502020202020204" pitchFamily="34" charset="0"/>
              <a:buChar char="+"/>
            </a:pPr>
            <a:r>
              <a:rPr lang="en-US" dirty="0"/>
              <a:t>Second level</a:t>
            </a:r>
          </a:p>
          <a:p>
            <a:pPr marL="228600" lvl="2" indent="-228600" algn="l" defTabSz="914400" rtl="0" eaLnBrk="1" latinLnBrk="0" hangingPunct="1">
              <a:lnSpc>
                <a:spcPct val="90000"/>
              </a:lnSpc>
              <a:spcBef>
                <a:spcPts val="1000"/>
              </a:spcBef>
              <a:buClr>
                <a:schemeClr val="accent2"/>
              </a:buClr>
              <a:buFont typeface="Century Gothic" panose="020B0502020202020204" pitchFamily="34" charset="0"/>
              <a:buChar char="+"/>
            </a:pPr>
            <a:r>
              <a:rPr lang="en-US" dirty="0"/>
              <a:t>Third level</a:t>
            </a:r>
          </a:p>
          <a:p>
            <a:pPr marL="228600" lvl="3" indent="-228600" algn="l" defTabSz="914400" rtl="0" eaLnBrk="1" latinLnBrk="0" hangingPunct="1">
              <a:lnSpc>
                <a:spcPct val="90000"/>
              </a:lnSpc>
              <a:spcBef>
                <a:spcPts val="1000"/>
              </a:spcBef>
              <a:buClr>
                <a:schemeClr val="accent2"/>
              </a:buClr>
              <a:buFont typeface="Century Gothic" panose="020B0502020202020204" pitchFamily="34" charset="0"/>
              <a:buChar char="+"/>
            </a:pPr>
            <a:r>
              <a:rPr lang="en-US" dirty="0"/>
              <a:t>Fourth level</a:t>
            </a:r>
          </a:p>
          <a:p>
            <a:pPr marL="228600" lvl="4" indent="-228600" algn="l" defTabSz="914400" rtl="0" eaLnBrk="1" latinLnBrk="0" hangingPunct="1">
              <a:lnSpc>
                <a:spcPct val="90000"/>
              </a:lnSpc>
              <a:spcBef>
                <a:spcPts val="1000"/>
              </a:spcBef>
              <a:buClr>
                <a:schemeClr val="accent2"/>
              </a:buClr>
              <a:buFont typeface="Century Gothic" panose="020B0502020202020204" pitchFamily="34" charset="0"/>
              <a:buChar char="+"/>
            </a:pPr>
            <a:r>
              <a:rPr lang="en-US" dirty="0"/>
              <a:t>Fifth level</a:t>
            </a:r>
          </a:p>
        </p:txBody>
      </p:sp>
      <p:pic>
        <p:nvPicPr>
          <p:cNvPr id="12" name="Picture 11"/>
          <p:cNvPicPr>
            <a:picLocks noChangeAspect="1"/>
          </p:cNvPicPr>
          <p:nvPr userDrawn="1"/>
        </p:nvPicPr>
        <p:blipFill>
          <a:blip r:embed="rId24" cstate="screen">
            <a:extLst>
              <a:ext uri="{28A0092B-C50C-407E-A947-70E740481C1C}">
                <a14:useLocalDpi xmlns:a14="http://schemas.microsoft.com/office/drawing/2010/main"/>
              </a:ext>
            </a:extLst>
          </a:blip>
          <a:stretch>
            <a:fillRect/>
          </a:stretch>
        </p:blipFill>
        <p:spPr>
          <a:xfrm>
            <a:off x="262039" y="6432370"/>
            <a:ext cx="1277808" cy="274320"/>
          </a:xfrm>
          <a:prstGeom prst="rect">
            <a:avLst/>
          </a:prstGeom>
        </p:spPr>
      </p:pic>
    </p:spTree>
    <p:extLst>
      <p:ext uri="{BB962C8B-B14F-4D97-AF65-F5344CB8AC3E}">
        <p14:creationId xmlns:p14="http://schemas.microsoft.com/office/powerpoint/2010/main" val="4135894462"/>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19" r:id="rId3"/>
    <p:sldLayoutId id="2147483680" r:id="rId4"/>
    <p:sldLayoutId id="2147483759" r:id="rId5"/>
    <p:sldLayoutId id="2147483760" r:id="rId6"/>
    <p:sldLayoutId id="2147483762" r:id="rId7"/>
    <p:sldLayoutId id="2147483716" r:id="rId8"/>
    <p:sldLayoutId id="2147483748" r:id="rId9"/>
    <p:sldLayoutId id="2147483722" r:id="rId10"/>
    <p:sldLayoutId id="2147483724" r:id="rId11"/>
    <p:sldLayoutId id="2147483727" r:id="rId12"/>
    <p:sldLayoutId id="2147483739" r:id="rId13"/>
    <p:sldLayoutId id="2147483738" r:id="rId14"/>
    <p:sldLayoutId id="2147483679" r:id="rId15"/>
    <p:sldLayoutId id="2147483740" r:id="rId16"/>
    <p:sldLayoutId id="2147483736" r:id="rId17"/>
    <p:sldLayoutId id="2147483737" r:id="rId18"/>
    <p:sldLayoutId id="2147483735" r:id="rId19"/>
    <p:sldLayoutId id="2147483761" r:id="rId20"/>
    <p:sldLayoutId id="2147483765" r:id="rId21"/>
    <p:sldLayoutId id="2147483770" r:id="rId2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400" b="1" kern="1200">
          <a:solidFill>
            <a:schemeClr val="tx1"/>
          </a:solidFill>
          <a:latin typeface="+mj-lt"/>
          <a:ea typeface="+mj-ea"/>
          <a:cs typeface="+mj-cs"/>
        </a:defRPr>
      </a:lvl1pPr>
    </p:titleStyle>
    <p:bodyStyle>
      <a:lvl1pPr marL="457200" indent="-457200" algn="l" defTabSz="914400" rtl="0" eaLnBrk="1" latinLnBrk="0" hangingPunct="1">
        <a:lnSpc>
          <a:spcPct val="90000"/>
        </a:lnSpc>
        <a:spcBef>
          <a:spcPts val="1000"/>
        </a:spcBef>
        <a:buFont typeface="Arial" panose="020B0604020202020204" pitchFamily="34" charset="0"/>
        <a:buNone/>
        <a:defRPr lang="en-US" sz="2400" b="1" kern="1200" dirty="0" smtClean="0">
          <a:solidFill>
            <a:schemeClr val="tx2"/>
          </a:solidFill>
          <a:latin typeface="+mn-lt"/>
          <a:ea typeface="+mn-ea"/>
          <a:cs typeface="+mn-cs"/>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lang="en-US" sz="2000" kern="1200" dirty="0" smtClean="0">
          <a:solidFill>
            <a:schemeClr val="tx2"/>
          </a:solidFill>
          <a:latin typeface="+mn-lt"/>
          <a:ea typeface="+mn-ea"/>
          <a:cs typeface="+mn-cs"/>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lang="en-US" sz="1800" kern="1200" dirty="0" smtClean="0">
          <a:solidFill>
            <a:schemeClr val="tx2"/>
          </a:solidFill>
          <a:latin typeface="+mn-lt"/>
          <a:ea typeface="+mn-ea"/>
          <a:cs typeface="+mn-cs"/>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lang="en-US" sz="1600" kern="1200" dirty="0" smtClean="0">
          <a:solidFill>
            <a:schemeClr val="tx2"/>
          </a:solidFill>
          <a:latin typeface="+mn-lt"/>
          <a:ea typeface="+mn-ea"/>
          <a:cs typeface="+mn-cs"/>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lang="en-US" sz="1600" kern="1200" dirty="0" smtClean="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60">
          <p15:clr>
            <a:srgbClr val="F26B43"/>
          </p15:clr>
        </p15:guide>
        <p15:guide id="2" pos="7456">
          <p15:clr>
            <a:srgbClr val="F26B43"/>
          </p15:clr>
        </p15:guide>
        <p15:guide id="3" orient="horz" pos="486">
          <p15:clr>
            <a:srgbClr val="F26B43"/>
          </p15:clr>
        </p15:guide>
        <p15:guide id="4" orient="horz" pos="606">
          <p15:clr>
            <a:srgbClr val="F26B43"/>
          </p15:clr>
        </p15:guide>
        <p15:guide id="5" orient="horz" pos="3960">
          <p15:clr>
            <a:srgbClr val="F26B43"/>
          </p15:clr>
        </p15:guide>
        <p15:guide id="6" orient="horz" pos="12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g"/><Relationship Id="rId4" Type="http://schemas.openxmlformats.org/officeDocument/2006/relationships/image" Target="../media/image25.jpg"/><Relationship Id="rId5" Type="http://schemas.openxmlformats.org/officeDocument/2006/relationships/image" Target="../media/image26.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8.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30.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4.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jp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6.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png"/><Relationship Id="rId5" Type="http://schemas.openxmlformats.org/officeDocument/2006/relationships/image" Target="../media/image39.jpeg"/><Relationship Id="rId6" Type="http://schemas.openxmlformats.org/officeDocument/2006/relationships/image" Target="../media/image40.jpeg"/><Relationship Id="rId7" Type="http://schemas.openxmlformats.org/officeDocument/2006/relationships/image" Target="../media/image41.emf"/><Relationship Id="rId8" Type="http://schemas.openxmlformats.org/officeDocument/2006/relationships/image" Target="../media/image42.jp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4"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p:cNvSpPr>
            <a:spLocks noGrp="1"/>
          </p:cNvSpPr>
          <p:nvPr>
            <p:ph type="body" sz="quarter" idx="11"/>
          </p:nvPr>
        </p:nvSpPr>
        <p:spPr>
          <a:xfrm>
            <a:off x="228025" y="6286500"/>
            <a:ext cx="8647959" cy="408598"/>
          </a:xfrm>
        </p:spPr>
        <p:txBody>
          <a:bodyPr>
            <a:normAutofit lnSpcReduction="10000"/>
          </a:bodyPr>
          <a:lstStyle/>
          <a:p>
            <a:r>
              <a:rPr lang="en-US" dirty="0" smtClean="0"/>
              <a:t>James R. “Bob” McKee, MBA, D.Sc.(c)</a:t>
            </a:r>
            <a:endParaRPr lang="en-US" dirty="0"/>
          </a:p>
        </p:txBody>
      </p:sp>
      <p:sp>
        <p:nvSpPr>
          <p:cNvPr id="11" name="Text Placeholder 10"/>
          <p:cNvSpPr>
            <a:spLocks noGrp="1"/>
          </p:cNvSpPr>
          <p:nvPr>
            <p:ph type="body" sz="quarter" idx="10"/>
          </p:nvPr>
        </p:nvSpPr>
        <p:spPr>
          <a:xfrm>
            <a:off x="228025" y="5729142"/>
            <a:ext cx="11695961" cy="557358"/>
          </a:xfrm>
        </p:spPr>
        <p:txBody>
          <a:bodyPr>
            <a:normAutofit/>
          </a:bodyPr>
          <a:lstStyle/>
          <a:p>
            <a:r>
              <a:rPr lang="en-US" dirty="0" smtClean="0"/>
              <a:t>Preparing for the Eclipse:  a Mass Gathering Event</a:t>
            </a:r>
            <a:endParaRPr lang="en-US" dirty="0"/>
          </a:p>
        </p:txBody>
      </p:sp>
      <p:sp>
        <p:nvSpPr>
          <p:cNvPr id="13" name="Text Placeholder 12"/>
          <p:cNvSpPr>
            <a:spLocks noGrp="1"/>
          </p:cNvSpPr>
          <p:nvPr>
            <p:ph type="body" sz="quarter" idx="12"/>
          </p:nvPr>
        </p:nvSpPr>
        <p:spPr/>
        <p:txBody>
          <a:bodyPr>
            <a:normAutofit/>
          </a:bodyPr>
          <a:lstStyle/>
          <a:p>
            <a:r>
              <a:rPr lang="en-US" dirty="0" smtClean="0"/>
              <a:t>August 2017</a:t>
            </a:r>
            <a:endParaRPr lang="en-US" dirty="0"/>
          </a:p>
        </p:txBody>
      </p:sp>
    </p:spTree>
    <p:extLst>
      <p:ext uri="{BB962C8B-B14F-4D97-AF65-F5344CB8AC3E}">
        <p14:creationId xmlns:p14="http://schemas.microsoft.com/office/powerpoint/2010/main" val="696302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endParaRPr lang="en-US"/>
          </a:p>
        </p:txBody>
      </p:sp>
      <p:sp>
        <p:nvSpPr>
          <p:cNvPr id="3" name="Text Placeholder 2"/>
          <p:cNvSpPr>
            <a:spLocks noGrp="1"/>
          </p:cNvSpPr>
          <p:nvPr>
            <p:ph type="body" sz="quarter" idx="12"/>
          </p:nvPr>
        </p:nvSpPr>
        <p:spPr/>
        <p:txBody>
          <a:bodyPr/>
          <a:lstStyle/>
          <a:p>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9790" r="28651"/>
          <a:stretch/>
        </p:blipFill>
        <p:spPr>
          <a:xfrm>
            <a:off x="0" y="0"/>
            <a:ext cx="4283076" cy="6858000"/>
          </a:xfrm>
          <a:prstGeom prst="rect">
            <a:avLst/>
          </a:prstGeom>
        </p:spPr>
      </p:pic>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45437" r="23485"/>
          <a:stretch/>
        </p:blipFill>
        <p:spPr>
          <a:xfrm>
            <a:off x="4076700" y="0"/>
            <a:ext cx="4038598" cy="6858000"/>
          </a:xfrm>
          <a:prstGeom prst="rect">
            <a:avLst/>
          </a:prstGeom>
        </p:spPr>
      </p:pic>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8853" r="51750"/>
          <a:stretch/>
        </p:blipFill>
        <p:spPr>
          <a:xfrm>
            <a:off x="8112125" y="0"/>
            <a:ext cx="4079875" cy="6858000"/>
          </a:xfrm>
          <a:prstGeom prst="rect">
            <a:avLst/>
          </a:prstGeom>
        </p:spPr>
      </p:pic>
      <p:sp>
        <p:nvSpPr>
          <p:cNvPr id="7" name="TextBox 6"/>
          <p:cNvSpPr txBox="1"/>
          <p:nvPr/>
        </p:nvSpPr>
        <p:spPr>
          <a:xfrm>
            <a:off x="0" y="5919281"/>
            <a:ext cx="12191999" cy="938719"/>
          </a:xfrm>
          <a:prstGeom prst="rect">
            <a:avLst/>
          </a:prstGeom>
          <a:solidFill>
            <a:schemeClr val="tx2">
              <a:alpha val="50000"/>
            </a:schemeClr>
          </a:solidFill>
        </p:spPr>
        <p:txBody>
          <a:bodyPr wrap="square" rtlCol="0">
            <a:spAutoFit/>
          </a:bodyPr>
          <a:lstStyle/>
          <a:p>
            <a:pPr algn="ctr"/>
            <a:r>
              <a:rPr lang="en-US" sz="5500" b="1" smtClean="0">
                <a:solidFill>
                  <a:schemeClr val="bg1"/>
                </a:solidFill>
              </a:rPr>
              <a:t>Types of Mass Gatherings</a:t>
            </a:r>
            <a:endParaRPr lang="en-US" sz="5500" b="1" dirty="0">
              <a:solidFill>
                <a:schemeClr val="bg1"/>
              </a:solidFill>
            </a:endParaRPr>
          </a:p>
        </p:txBody>
      </p:sp>
    </p:spTree>
    <p:extLst>
      <p:ext uri="{BB962C8B-B14F-4D97-AF65-F5344CB8AC3E}">
        <p14:creationId xmlns:p14="http://schemas.microsoft.com/office/powerpoint/2010/main" val="2130928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POLL QUESTION</a:t>
            </a:r>
            <a:endParaRPr lang="en-US" dirty="0"/>
          </a:p>
        </p:txBody>
      </p:sp>
      <p:sp>
        <p:nvSpPr>
          <p:cNvPr id="3" name="Text Placeholder 2"/>
          <p:cNvSpPr>
            <a:spLocks noGrp="1"/>
          </p:cNvSpPr>
          <p:nvPr>
            <p:ph type="body" sz="quarter" idx="12"/>
          </p:nvPr>
        </p:nvSpPr>
        <p:spPr>
          <a:xfrm>
            <a:off x="254000" y="1814432"/>
            <a:ext cx="11582400" cy="2928050"/>
          </a:xfrm>
        </p:spPr>
        <p:txBody>
          <a:bodyPr/>
          <a:lstStyle/>
          <a:p>
            <a:pPr marL="0" indent="0">
              <a:buNone/>
            </a:pPr>
            <a:r>
              <a:rPr lang="en-US" dirty="0" smtClean="0"/>
              <a:t>What is the biggest concern for your community </a:t>
            </a:r>
            <a:r>
              <a:rPr lang="en-US" dirty="0"/>
              <a:t>a</a:t>
            </a:r>
            <a:r>
              <a:rPr lang="en-US" dirty="0" smtClean="0"/>
              <a:t>round the Eclipse?</a:t>
            </a:r>
          </a:p>
          <a:p>
            <a:pPr marL="800100" lvl="1" indent="-342900">
              <a:buFont typeface="Arial" charset="0"/>
              <a:buChar char="•"/>
            </a:pPr>
            <a:endParaRPr lang="en-US" dirty="0" smtClean="0"/>
          </a:p>
          <a:p>
            <a:pPr marL="800100" lvl="1" indent="-342900">
              <a:buFont typeface="Arial" charset="0"/>
              <a:buChar char="•"/>
            </a:pPr>
            <a:r>
              <a:rPr lang="en-US" dirty="0" smtClean="0"/>
              <a:t>Traffic Crowd control in my municipality </a:t>
            </a:r>
          </a:p>
          <a:p>
            <a:pPr marL="800100" lvl="1" indent="-342900">
              <a:buFont typeface="Arial" charset="0"/>
              <a:buChar char="•"/>
            </a:pPr>
            <a:r>
              <a:rPr lang="en-US" dirty="0" smtClean="0"/>
              <a:t>Having enough staff to cover needs during the event</a:t>
            </a:r>
          </a:p>
          <a:p>
            <a:pPr marL="800100" lvl="1" indent="-342900">
              <a:buFont typeface="Arial" charset="0"/>
              <a:buChar char="•"/>
            </a:pPr>
            <a:r>
              <a:rPr lang="en-US" dirty="0" smtClean="0"/>
              <a:t>Supply shortages such as water, medical supplies, or </a:t>
            </a:r>
            <a:r>
              <a:rPr lang="en-US" dirty="0" smtClean="0"/>
              <a:t>port-a-</a:t>
            </a:r>
            <a:r>
              <a:rPr lang="en-US" dirty="0" err="1" smtClean="0"/>
              <a:t>potties</a:t>
            </a:r>
            <a:endParaRPr lang="en-US" dirty="0" smtClean="0"/>
          </a:p>
          <a:p>
            <a:pPr marL="800100" lvl="1" indent="-342900">
              <a:buFont typeface="Arial" charset="0"/>
              <a:buChar char="•"/>
            </a:pPr>
            <a:r>
              <a:rPr lang="en-US" dirty="0" smtClean="0"/>
              <a:t>Post-event movement of tourists</a:t>
            </a:r>
            <a:endParaRPr lang="en-US" dirty="0" smtClean="0"/>
          </a:p>
        </p:txBody>
      </p:sp>
    </p:spTree>
    <p:extLst>
      <p:ext uri="{BB962C8B-B14F-4D97-AF65-F5344CB8AC3E}">
        <p14:creationId xmlns:p14="http://schemas.microsoft.com/office/powerpoint/2010/main" val="1857933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417595" y="1514372"/>
            <a:ext cx="9210499" cy="2227110"/>
          </a:xfrm>
        </p:spPr>
        <p:txBody>
          <a:bodyPr>
            <a:normAutofit/>
          </a:bodyPr>
          <a:lstStyle/>
          <a:p>
            <a:r>
              <a:rPr lang="en-US" sz="4200" dirty="0" smtClean="0"/>
              <a:t>Expected Areas of Impact / Stress</a:t>
            </a:r>
          </a:p>
        </p:txBody>
      </p:sp>
    </p:spTree>
    <p:extLst>
      <p:ext uri="{BB962C8B-B14F-4D97-AF65-F5344CB8AC3E}">
        <p14:creationId xmlns:p14="http://schemas.microsoft.com/office/powerpoint/2010/main" val="194369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0872"/>
          <a:stretch/>
        </p:blipFill>
        <p:spPr>
          <a:xfrm>
            <a:off x="0" y="0"/>
            <a:ext cx="12192000" cy="6858000"/>
          </a:xfrm>
          <a:prstGeom prst="rect">
            <a:avLst/>
          </a:prstGeom>
        </p:spPr>
      </p:pic>
      <p:sp>
        <p:nvSpPr>
          <p:cNvPr id="7" name="TextBox 6"/>
          <p:cNvSpPr txBox="1"/>
          <p:nvPr/>
        </p:nvSpPr>
        <p:spPr>
          <a:xfrm>
            <a:off x="170480" y="495946"/>
            <a:ext cx="8865031" cy="2139047"/>
          </a:xfrm>
          <a:prstGeom prst="rect">
            <a:avLst/>
          </a:prstGeom>
          <a:noFill/>
        </p:spPr>
        <p:txBody>
          <a:bodyPr wrap="square" rtlCol="0">
            <a:spAutoFit/>
          </a:bodyPr>
          <a:lstStyle/>
          <a:p>
            <a:r>
              <a:rPr lang="en-US" sz="3200" dirty="0" smtClean="0">
                <a:solidFill>
                  <a:schemeClr val="bg1"/>
                </a:solidFill>
              </a:rPr>
              <a:t>Transportation </a:t>
            </a:r>
            <a:r>
              <a:rPr lang="en-US" sz="3200" smtClean="0">
                <a:solidFill>
                  <a:schemeClr val="bg1"/>
                </a:solidFill>
              </a:rPr>
              <a:t>networks</a:t>
            </a:r>
            <a:r>
              <a:rPr lang="en-US" sz="2800" smtClean="0">
                <a:solidFill>
                  <a:schemeClr val="bg1"/>
                </a:solidFill>
              </a:rPr>
              <a:t> </a:t>
            </a:r>
            <a:br>
              <a:rPr lang="en-US" sz="2800" smtClean="0">
                <a:solidFill>
                  <a:schemeClr val="bg1"/>
                </a:solidFill>
              </a:rPr>
            </a:br>
            <a:r>
              <a:rPr lang="en-US" smtClean="0">
                <a:solidFill>
                  <a:schemeClr val="bg1"/>
                </a:solidFill>
              </a:rPr>
              <a:t>(</a:t>
            </a:r>
            <a:r>
              <a:rPr lang="en-US" dirty="0" smtClean="0">
                <a:solidFill>
                  <a:schemeClr val="bg1"/>
                </a:solidFill>
              </a:rPr>
              <a:t>congestion including total stop)</a:t>
            </a:r>
          </a:p>
          <a:p>
            <a:pPr marL="285750" indent="-285750">
              <a:buFont typeface="Arial" charset="0"/>
              <a:buChar char="•"/>
            </a:pPr>
            <a:endParaRPr lang="en-US" sz="1100" dirty="0" smtClean="0">
              <a:solidFill>
                <a:schemeClr val="bg1"/>
              </a:solidFill>
            </a:endParaRPr>
          </a:p>
          <a:p>
            <a:pPr marL="742950" lvl="1" indent="-285750">
              <a:buFont typeface="Arial" charset="0"/>
              <a:buChar char="•"/>
            </a:pPr>
            <a:r>
              <a:rPr lang="en-US" sz="2400" dirty="0" smtClean="0">
                <a:solidFill>
                  <a:schemeClr val="bg1"/>
                </a:solidFill>
              </a:rPr>
              <a:t>Highways</a:t>
            </a:r>
          </a:p>
          <a:p>
            <a:pPr marL="742950" lvl="1" indent="-285750">
              <a:buFont typeface="Arial" charset="0"/>
              <a:buChar char="•"/>
            </a:pPr>
            <a:r>
              <a:rPr lang="en-US" sz="2400" dirty="0" smtClean="0">
                <a:solidFill>
                  <a:schemeClr val="bg1"/>
                </a:solidFill>
              </a:rPr>
              <a:t>Local Roads</a:t>
            </a:r>
          </a:p>
          <a:p>
            <a:pPr marL="742950" lvl="1" indent="-285750">
              <a:buFont typeface="Arial" charset="0"/>
              <a:buChar char="•"/>
            </a:pPr>
            <a:r>
              <a:rPr lang="en-US" sz="2400" dirty="0" smtClean="0">
                <a:solidFill>
                  <a:schemeClr val="bg1"/>
                </a:solidFill>
              </a:rPr>
              <a:t>Bikes and Footpaths</a:t>
            </a:r>
            <a:endParaRPr lang="en-US" sz="2400" dirty="0">
              <a:solidFill>
                <a:schemeClr val="bg1"/>
              </a:solidFill>
            </a:endParaRPr>
          </a:p>
        </p:txBody>
      </p:sp>
    </p:spTree>
    <p:extLst>
      <p:ext uri="{BB962C8B-B14F-4D97-AF65-F5344CB8AC3E}">
        <p14:creationId xmlns:p14="http://schemas.microsoft.com/office/powerpoint/2010/main" val="2107811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b="16462"/>
          <a:stretch/>
        </p:blipFill>
        <p:spPr>
          <a:xfrm>
            <a:off x="0" y="0"/>
            <a:ext cx="12305654" cy="6858000"/>
          </a:xfrm>
          <a:prstGeom prst="rect">
            <a:avLst/>
          </a:prstGeom>
        </p:spPr>
      </p:pic>
      <p:sp>
        <p:nvSpPr>
          <p:cNvPr id="5" name="TextBox 4"/>
          <p:cNvSpPr txBox="1"/>
          <p:nvPr/>
        </p:nvSpPr>
        <p:spPr>
          <a:xfrm>
            <a:off x="5284924" y="6"/>
            <a:ext cx="7005234" cy="2939266"/>
          </a:xfrm>
          <a:prstGeom prst="rect">
            <a:avLst/>
          </a:prstGeom>
          <a:solidFill>
            <a:schemeClr val="bg1">
              <a:alpha val="21000"/>
            </a:schemeClr>
          </a:solidFill>
        </p:spPr>
        <p:txBody>
          <a:bodyPr wrap="square" rtlCol="0">
            <a:spAutoFit/>
          </a:bodyPr>
          <a:lstStyle/>
          <a:p>
            <a:r>
              <a:rPr lang="en-US" sz="2800" dirty="0" smtClean="0"/>
              <a:t/>
            </a:r>
            <a:br>
              <a:rPr lang="en-US" sz="2800" dirty="0" smtClean="0"/>
            </a:br>
            <a:r>
              <a:rPr lang="en-US" sz="2800" dirty="0" smtClean="0"/>
              <a:t>Areas with Long Sight Lines </a:t>
            </a:r>
          </a:p>
          <a:p>
            <a:pPr marL="742950" lvl="1" indent="-285750">
              <a:buFont typeface="Arial" charset="0"/>
              <a:buChar char="•"/>
            </a:pPr>
            <a:endParaRPr lang="en-US" sz="1100" dirty="0" smtClean="0"/>
          </a:p>
          <a:p>
            <a:pPr marL="742950" lvl="1" indent="-285750">
              <a:buFont typeface="Arial" charset="0"/>
              <a:buChar char="•"/>
            </a:pPr>
            <a:r>
              <a:rPr lang="en-US" sz="2000" dirty="0" smtClean="0"/>
              <a:t>Mountains</a:t>
            </a:r>
          </a:p>
          <a:p>
            <a:pPr marL="742950" lvl="1" indent="-285750">
              <a:buFont typeface="Arial" charset="0"/>
              <a:buChar char="•"/>
            </a:pPr>
            <a:r>
              <a:rPr lang="en-US" sz="2000" dirty="0" smtClean="0"/>
              <a:t>Building Roofs</a:t>
            </a:r>
          </a:p>
          <a:p>
            <a:pPr marL="742950" lvl="1" indent="-285750">
              <a:buFont typeface="Arial" charset="0"/>
              <a:buChar char="•"/>
            </a:pPr>
            <a:r>
              <a:rPr lang="en-US" sz="2000" dirty="0" smtClean="0"/>
              <a:t>Remote Areas</a:t>
            </a:r>
          </a:p>
          <a:p>
            <a:pPr marL="742950" lvl="1" indent="-285750">
              <a:buFont typeface="Arial" charset="0"/>
              <a:buChar char="•"/>
            </a:pPr>
            <a:r>
              <a:rPr lang="en-US" sz="2000" dirty="0" smtClean="0"/>
              <a:t>Local &amp; State Parks</a:t>
            </a:r>
          </a:p>
          <a:p>
            <a:pPr marL="742950" lvl="1" indent="-285750">
              <a:buFont typeface="Arial" charset="0"/>
              <a:buChar char="•"/>
            </a:pPr>
            <a:r>
              <a:rPr lang="en-US" sz="2000" dirty="0" smtClean="0"/>
              <a:t>Shorelines</a:t>
            </a:r>
          </a:p>
          <a:p>
            <a:endParaRPr lang="en-US" dirty="0"/>
          </a:p>
        </p:txBody>
      </p:sp>
    </p:spTree>
    <p:extLst>
      <p:ext uri="{BB962C8B-B14F-4D97-AF65-F5344CB8AC3E}">
        <p14:creationId xmlns:p14="http://schemas.microsoft.com/office/powerpoint/2010/main" val="643218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840" t="917" r="-2878" b="-1"/>
          <a:stretch/>
        </p:blipFill>
        <p:spPr>
          <a:xfrm>
            <a:off x="0" y="0"/>
            <a:ext cx="12549554" cy="6857999"/>
          </a:xfrm>
          <a:prstGeom prst="rect">
            <a:avLst/>
          </a:prstGeom>
        </p:spPr>
      </p:pic>
      <p:sp>
        <p:nvSpPr>
          <p:cNvPr id="7" name="TextBox 6"/>
          <p:cNvSpPr txBox="1"/>
          <p:nvPr/>
        </p:nvSpPr>
        <p:spPr>
          <a:xfrm>
            <a:off x="5783873" y="5165229"/>
            <a:ext cx="6361233" cy="1692771"/>
          </a:xfrm>
          <a:prstGeom prst="rect">
            <a:avLst/>
          </a:prstGeom>
          <a:solidFill>
            <a:schemeClr val="tx1">
              <a:alpha val="29000"/>
            </a:schemeClr>
          </a:solidFill>
        </p:spPr>
        <p:txBody>
          <a:bodyPr wrap="square" rtlCol="0">
            <a:spAutoFit/>
          </a:bodyPr>
          <a:lstStyle/>
          <a:p>
            <a:r>
              <a:rPr lang="en-US" sz="3200" dirty="0" smtClean="0">
                <a:solidFill>
                  <a:schemeClr val="bg1"/>
                </a:solidFill>
              </a:rPr>
              <a:t>Educational Facilities</a:t>
            </a:r>
          </a:p>
          <a:p>
            <a:pPr marL="285750" indent="-285750">
              <a:buFont typeface="Arial" charset="0"/>
              <a:buChar char="•"/>
            </a:pPr>
            <a:r>
              <a:rPr lang="en-US" sz="2400" dirty="0" smtClean="0">
                <a:solidFill>
                  <a:schemeClr val="bg1"/>
                </a:solidFill>
              </a:rPr>
              <a:t>School closures or early release</a:t>
            </a:r>
          </a:p>
          <a:p>
            <a:pPr marL="285750" indent="-285750">
              <a:buFont typeface="Arial" charset="0"/>
              <a:buChar char="•"/>
            </a:pPr>
            <a:r>
              <a:rPr lang="en-US" sz="2400" dirty="0" smtClean="0">
                <a:solidFill>
                  <a:schemeClr val="bg1"/>
                </a:solidFill>
              </a:rPr>
              <a:t>Some universities are planning special observational events</a:t>
            </a:r>
            <a:endParaRPr lang="en-US" sz="2400" dirty="0">
              <a:solidFill>
                <a:schemeClr val="bg1"/>
              </a:solidFill>
            </a:endParaRPr>
          </a:p>
        </p:txBody>
      </p:sp>
    </p:spTree>
    <p:extLst>
      <p:ext uri="{BB962C8B-B14F-4D97-AF65-F5344CB8AC3E}">
        <p14:creationId xmlns:p14="http://schemas.microsoft.com/office/powerpoint/2010/main" val="1105673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13247" b="3931"/>
          <a:stretch/>
        </p:blipFill>
        <p:spPr>
          <a:xfrm>
            <a:off x="0" y="1"/>
            <a:ext cx="12192000" cy="6858000"/>
          </a:xfrm>
          <a:prstGeom prst="rect">
            <a:avLst/>
          </a:prstGeom>
        </p:spPr>
      </p:pic>
      <p:sp>
        <p:nvSpPr>
          <p:cNvPr id="5" name="TextBox 4"/>
          <p:cNvSpPr txBox="1"/>
          <p:nvPr/>
        </p:nvSpPr>
        <p:spPr>
          <a:xfrm>
            <a:off x="6096000" y="4448019"/>
            <a:ext cx="6096000" cy="2416046"/>
          </a:xfrm>
          <a:prstGeom prst="rect">
            <a:avLst/>
          </a:prstGeom>
          <a:solidFill>
            <a:schemeClr val="tx1">
              <a:alpha val="37000"/>
            </a:schemeClr>
          </a:solidFill>
        </p:spPr>
        <p:txBody>
          <a:bodyPr wrap="square" rtlCol="0">
            <a:spAutoFit/>
          </a:bodyPr>
          <a:lstStyle/>
          <a:p>
            <a:r>
              <a:rPr lang="en-US" sz="3200" dirty="0" smtClean="0">
                <a:solidFill>
                  <a:schemeClr val="bg1"/>
                </a:solidFill>
              </a:rPr>
              <a:t>Hospital </a:t>
            </a:r>
            <a:r>
              <a:rPr lang="en-US" sz="3200" dirty="0" smtClean="0">
                <a:solidFill>
                  <a:schemeClr val="bg1"/>
                </a:solidFill>
              </a:rPr>
              <a:t>ED Surge</a:t>
            </a:r>
            <a:endParaRPr lang="en-US" sz="3200" dirty="0" smtClean="0">
              <a:solidFill>
                <a:schemeClr val="bg1"/>
              </a:solidFill>
            </a:endParaRPr>
          </a:p>
          <a:p>
            <a:pPr marL="285750" indent="-285750">
              <a:buFont typeface="Arial" charset="0"/>
              <a:buChar char="•"/>
            </a:pPr>
            <a:endParaRPr lang="en-US" sz="1100" dirty="0" smtClean="0">
              <a:solidFill>
                <a:schemeClr val="bg1"/>
              </a:solidFill>
            </a:endParaRPr>
          </a:p>
          <a:p>
            <a:pPr marL="285750" indent="-285750">
              <a:buFont typeface="Arial" charset="0"/>
              <a:buChar char="•"/>
            </a:pPr>
            <a:r>
              <a:rPr lang="en-US" dirty="0" smtClean="0">
                <a:solidFill>
                  <a:schemeClr val="bg1"/>
                </a:solidFill>
              </a:rPr>
              <a:t>Car accidents</a:t>
            </a:r>
          </a:p>
          <a:p>
            <a:pPr marL="285750" indent="-285750">
              <a:buFont typeface="Arial" charset="0"/>
              <a:buChar char="•"/>
            </a:pPr>
            <a:r>
              <a:rPr lang="en-US" dirty="0" smtClean="0">
                <a:solidFill>
                  <a:schemeClr val="bg1"/>
                </a:solidFill>
              </a:rPr>
              <a:t>Twisted ankles &amp; other minor injuries to reach viewing area</a:t>
            </a:r>
          </a:p>
          <a:p>
            <a:pPr marL="285750" indent="-285750">
              <a:buFont typeface="Arial" charset="0"/>
              <a:buChar char="•"/>
            </a:pPr>
            <a:r>
              <a:rPr lang="en-US" dirty="0" smtClean="0">
                <a:solidFill>
                  <a:schemeClr val="bg1"/>
                </a:solidFill>
              </a:rPr>
              <a:t>Eye injuries from inappropriate viewing</a:t>
            </a:r>
          </a:p>
          <a:p>
            <a:pPr marL="285750" indent="-285750">
              <a:buFont typeface="Arial" charset="0"/>
              <a:buChar char="•"/>
            </a:pPr>
            <a:r>
              <a:rPr lang="en-US" dirty="0" smtClean="0">
                <a:solidFill>
                  <a:schemeClr val="bg1"/>
                </a:solidFill>
              </a:rPr>
              <a:t>Heat stroke / dehydration</a:t>
            </a:r>
          </a:p>
          <a:p>
            <a:pPr marL="285750" indent="-285750">
              <a:buFont typeface="Arial" charset="0"/>
              <a:buChar char="•"/>
            </a:pPr>
            <a:endParaRPr lang="en-US" dirty="0">
              <a:solidFill>
                <a:schemeClr val="bg1"/>
              </a:solidFill>
            </a:endParaRPr>
          </a:p>
        </p:txBody>
      </p:sp>
    </p:spTree>
    <p:extLst>
      <p:ext uri="{BB962C8B-B14F-4D97-AF65-F5344CB8AC3E}">
        <p14:creationId xmlns:p14="http://schemas.microsoft.com/office/powerpoint/2010/main" val="875727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997" y="6021092"/>
            <a:ext cx="12207499" cy="836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5499" y="0"/>
            <a:ext cx="12207499" cy="8369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7335" r="5220"/>
          <a:stretch/>
        </p:blipFill>
        <p:spPr>
          <a:xfrm>
            <a:off x="-15499" y="61996"/>
            <a:ext cx="12192001" cy="6625525"/>
          </a:xfrm>
          <a:prstGeom prst="rect">
            <a:avLst/>
          </a:prstGeom>
        </p:spPr>
      </p:pic>
      <p:sp>
        <p:nvSpPr>
          <p:cNvPr id="7" name="TextBox 6"/>
          <p:cNvSpPr txBox="1"/>
          <p:nvPr/>
        </p:nvSpPr>
        <p:spPr>
          <a:xfrm>
            <a:off x="294462" y="2589928"/>
            <a:ext cx="2743198" cy="1569660"/>
          </a:xfrm>
          <a:prstGeom prst="rect">
            <a:avLst/>
          </a:prstGeom>
          <a:noFill/>
        </p:spPr>
        <p:txBody>
          <a:bodyPr wrap="square" rtlCol="0">
            <a:spAutoFit/>
          </a:bodyPr>
          <a:lstStyle/>
          <a:p>
            <a:r>
              <a:rPr lang="en-US" sz="2400" b="1" dirty="0" smtClean="0">
                <a:solidFill>
                  <a:schemeClr val="bg1"/>
                </a:solidFill>
              </a:rPr>
              <a:t>Weather may affect last-minute travel to viewing sites.</a:t>
            </a:r>
            <a:endParaRPr lang="en-US" sz="2400" b="1" dirty="0">
              <a:solidFill>
                <a:schemeClr val="bg1"/>
              </a:solidFill>
            </a:endParaRPr>
          </a:p>
        </p:txBody>
      </p:sp>
    </p:spTree>
    <p:extLst>
      <p:ext uri="{BB962C8B-B14F-4D97-AF65-F5344CB8AC3E}">
        <p14:creationId xmlns:p14="http://schemas.microsoft.com/office/powerpoint/2010/main" val="650232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t="3202" b="6664"/>
          <a:stretch/>
        </p:blipFill>
        <p:spPr>
          <a:xfrm>
            <a:off x="393430" y="0"/>
            <a:ext cx="11405139" cy="6858000"/>
          </a:xfrm>
          <a:prstGeom prst="rect">
            <a:avLst/>
          </a:prstGeom>
        </p:spPr>
      </p:pic>
      <p:sp>
        <p:nvSpPr>
          <p:cNvPr id="6" name="TextBox 5"/>
          <p:cNvSpPr txBox="1"/>
          <p:nvPr/>
        </p:nvSpPr>
        <p:spPr>
          <a:xfrm>
            <a:off x="4797950" y="685796"/>
            <a:ext cx="4387804" cy="1661993"/>
          </a:xfrm>
          <a:prstGeom prst="rect">
            <a:avLst/>
          </a:prstGeom>
          <a:noFill/>
        </p:spPr>
        <p:txBody>
          <a:bodyPr wrap="none" rtlCol="0">
            <a:spAutoFit/>
          </a:bodyPr>
          <a:lstStyle/>
          <a:p>
            <a:pPr algn="r"/>
            <a:r>
              <a:rPr lang="en-US" sz="3600" b="1" dirty="0" smtClean="0"/>
              <a:t>Increased visitors </a:t>
            </a:r>
          </a:p>
          <a:p>
            <a:pPr algn="r"/>
            <a:r>
              <a:rPr lang="en-US" sz="3600" b="1" u="sng" dirty="0" smtClean="0"/>
              <a:t>     + special event </a:t>
            </a:r>
          </a:p>
          <a:p>
            <a:pPr algn="r"/>
            <a:r>
              <a:rPr lang="en-US" sz="800" b="1" dirty="0" smtClean="0">
                <a:solidFill>
                  <a:srgbClr val="F37120"/>
                </a:solidFill>
              </a:rPr>
              <a:t/>
            </a:r>
            <a:br>
              <a:rPr lang="en-US" sz="800" b="1" dirty="0" smtClean="0">
                <a:solidFill>
                  <a:srgbClr val="F37120"/>
                </a:solidFill>
              </a:rPr>
            </a:br>
            <a:r>
              <a:rPr lang="en-US" sz="2200" b="1" dirty="0" smtClean="0">
                <a:solidFill>
                  <a:srgbClr val="F37120"/>
                </a:solidFill>
              </a:rPr>
              <a:t>Mobile Communication Issues</a:t>
            </a:r>
            <a:endParaRPr lang="en-US" sz="2200" b="1" dirty="0">
              <a:solidFill>
                <a:srgbClr val="F37120"/>
              </a:solidFill>
            </a:endParaRPr>
          </a:p>
        </p:txBody>
      </p:sp>
    </p:spTree>
    <p:extLst>
      <p:ext uri="{BB962C8B-B14F-4D97-AF65-F5344CB8AC3E}">
        <p14:creationId xmlns:p14="http://schemas.microsoft.com/office/powerpoint/2010/main" val="1905119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138" y="1040610"/>
            <a:ext cx="4614836" cy="3963840"/>
          </a:xfrm>
          <a:prstGeom prst="rect">
            <a:avLst/>
          </a:prstGeom>
        </p:spPr>
      </p:pic>
      <p:sp>
        <p:nvSpPr>
          <p:cNvPr id="5" name="TextBox 4"/>
          <p:cNvSpPr txBox="1"/>
          <p:nvPr/>
        </p:nvSpPr>
        <p:spPr>
          <a:xfrm>
            <a:off x="5145437" y="1983784"/>
            <a:ext cx="6385302" cy="2631490"/>
          </a:xfrm>
          <a:prstGeom prst="rect">
            <a:avLst/>
          </a:prstGeom>
          <a:noFill/>
        </p:spPr>
        <p:txBody>
          <a:bodyPr wrap="square" rtlCol="0">
            <a:spAutoFit/>
          </a:bodyPr>
          <a:lstStyle/>
          <a:p>
            <a:r>
              <a:rPr lang="en-US" sz="3200" dirty="0" smtClean="0"/>
              <a:t>911 Calls and EMS Needs Increase</a:t>
            </a:r>
          </a:p>
          <a:p>
            <a:pPr marL="742950" lvl="1" indent="-285750">
              <a:buFont typeface="Arial" charset="0"/>
              <a:buChar char="•"/>
            </a:pPr>
            <a:endParaRPr lang="en-US" sz="1100" dirty="0" smtClean="0"/>
          </a:p>
          <a:p>
            <a:pPr marL="742950" lvl="1" indent="-285750">
              <a:buFont typeface="Arial" charset="0"/>
              <a:buChar char="•"/>
            </a:pPr>
            <a:r>
              <a:rPr lang="en-US" dirty="0" smtClean="0"/>
              <a:t>Traffic control issues</a:t>
            </a:r>
          </a:p>
          <a:p>
            <a:pPr marL="742950" lvl="1" indent="-285750">
              <a:buFont typeface="Arial" charset="0"/>
              <a:buChar char="•"/>
            </a:pPr>
            <a:r>
              <a:rPr lang="en-US" dirty="0" smtClean="0"/>
              <a:t>Motor vehicle accidents</a:t>
            </a:r>
          </a:p>
          <a:p>
            <a:pPr marL="742950" lvl="1" indent="-285750">
              <a:buFont typeface="Arial" charset="0"/>
              <a:buChar char="•"/>
            </a:pPr>
            <a:r>
              <a:rPr lang="en-US" dirty="0" smtClean="0"/>
              <a:t>Power support issues</a:t>
            </a:r>
          </a:p>
          <a:p>
            <a:pPr marL="742950" lvl="1" indent="-285750">
              <a:buFont typeface="Arial" charset="0"/>
              <a:buChar char="•"/>
            </a:pPr>
            <a:r>
              <a:rPr lang="en-US" dirty="0" smtClean="0"/>
              <a:t>EMS deployed to high viewing </a:t>
            </a:r>
            <a:r>
              <a:rPr lang="en-US" dirty="0" smtClean="0"/>
              <a:t>areas</a:t>
            </a:r>
          </a:p>
          <a:p>
            <a:pPr marL="742950" lvl="1" indent="-285750">
              <a:buFont typeface="Arial" charset="0"/>
              <a:buChar char="•"/>
            </a:pPr>
            <a:r>
              <a:rPr lang="en-US" dirty="0" smtClean="0"/>
              <a:t>Mobile communications might be a problem</a:t>
            </a:r>
            <a:endParaRPr lang="en-US" dirty="0"/>
          </a:p>
        </p:txBody>
      </p:sp>
    </p:spTree>
    <p:extLst>
      <p:ext uri="{BB962C8B-B14F-4D97-AF65-F5344CB8AC3E}">
        <p14:creationId xmlns:p14="http://schemas.microsoft.com/office/powerpoint/2010/main" val="2062041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Housekeeping</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48911" y="1139831"/>
            <a:ext cx="1366346" cy="136634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12667" y="2753312"/>
            <a:ext cx="1507692" cy="150769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548759" y="4508139"/>
            <a:ext cx="1366346" cy="1366346"/>
          </a:xfrm>
          <a:prstGeom prst="rect">
            <a:avLst/>
          </a:prstGeom>
        </p:spPr>
      </p:pic>
      <p:sp>
        <p:nvSpPr>
          <p:cNvPr id="9" name="TextBox 8"/>
          <p:cNvSpPr txBox="1"/>
          <p:nvPr/>
        </p:nvSpPr>
        <p:spPr>
          <a:xfrm>
            <a:off x="4209394" y="1499838"/>
            <a:ext cx="5346335" cy="646331"/>
          </a:xfrm>
          <a:prstGeom prst="rect">
            <a:avLst/>
          </a:prstGeom>
          <a:noFill/>
        </p:spPr>
        <p:txBody>
          <a:bodyPr wrap="none" rtlCol="0">
            <a:spAutoFit/>
          </a:bodyPr>
          <a:lstStyle/>
          <a:p>
            <a:r>
              <a:rPr lang="en-US" sz="3600" dirty="0" smtClean="0">
                <a:solidFill>
                  <a:srgbClr val="F37120"/>
                </a:solidFill>
              </a:rPr>
              <a:t>Recording of the video</a:t>
            </a:r>
            <a:endParaRPr lang="en-US" sz="3600" dirty="0">
              <a:solidFill>
                <a:srgbClr val="F37120"/>
              </a:solidFill>
            </a:endParaRPr>
          </a:p>
        </p:txBody>
      </p:sp>
      <p:sp>
        <p:nvSpPr>
          <p:cNvPr id="10" name="TextBox 9"/>
          <p:cNvSpPr txBox="1"/>
          <p:nvPr/>
        </p:nvSpPr>
        <p:spPr>
          <a:xfrm>
            <a:off x="4209394" y="3260321"/>
            <a:ext cx="4548040" cy="646331"/>
          </a:xfrm>
          <a:prstGeom prst="rect">
            <a:avLst/>
          </a:prstGeom>
          <a:noFill/>
        </p:spPr>
        <p:txBody>
          <a:bodyPr wrap="none" rtlCol="0">
            <a:spAutoFit/>
          </a:bodyPr>
          <a:lstStyle/>
          <a:p>
            <a:r>
              <a:rPr lang="en-US" sz="3600" dirty="0" smtClean="0">
                <a:solidFill>
                  <a:srgbClr val="F37120"/>
                </a:solidFill>
              </a:rPr>
              <a:t>A copy of the slides</a:t>
            </a:r>
            <a:endParaRPr lang="en-US" sz="3600" dirty="0">
              <a:solidFill>
                <a:srgbClr val="F37120"/>
              </a:solidFill>
            </a:endParaRPr>
          </a:p>
        </p:txBody>
      </p:sp>
      <p:sp>
        <p:nvSpPr>
          <p:cNvPr id="11" name="TextBox 10"/>
          <p:cNvSpPr txBox="1"/>
          <p:nvPr/>
        </p:nvSpPr>
        <p:spPr>
          <a:xfrm>
            <a:off x="4209394" y="5020804"/>
            <a:ext cx="2444900" cy="646331"/>
          </a:xfrm>
          <a:prstGeom prst="rect">
            <a:avLst/>
          </a:prstGeom>
          <a:noFill/>
        </p:spPr>
        <p:txBody>
          <a:bodyPr wrap="none" rtlCol="0">
            <a:spAutoFit/>
          </a:bodyPr>
          <a:lstStyle/>
          <a:p>
            <a:r>
              <a:rPr lang="en-US" sz="3600" dirty="0" smtClean="0">
                <a:solidFill>
                  <a:srgbClr val="F37120"/>
                </a:solidFill>
              </a:rPr>
              <a:t>Resources</a:t>
            </a:r>
            <a:endParaRPr lang="en-US" sz="3600" dirty="0">
              <a:solidFill>
                <a:srgbClr val="F37120"/>
              </a:solidFill>
            </a:endParaRPr>
          </a:p>
        </p:txBody>
      </p:sp>
    </p:spTree>
    <p:extLst>
      <p:ext uri="{BB962C8B-B14F-4D97-AF65-F5344CB8AC3E}">
        <p14:creationId xmlns:p14="http://schemas.microsoft.com/office/powerpoint/2010/main" val="1127054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a:xfrm>
            <a:off x="417595" y="1514372"/>
            <a:ext cx="9210499" cy="2227110"/>
          </a:xfrm>
        </p:spPr>
        <p:txBody>
          <a:bodyPr>
            <a:normAutofit/>
          </a:bodyPr>
          <a:lstStyle/>
          <a:p>
            <a:r>
              <a:rPr lang="en-US" sz="6000" dirty="0" smtClean="0"/>
              <a:t>10 Steps </a:t>
            </a:r>
          </a:p>
          <a:p>
            <a:r>
              <a:rPr lang="en-US" dirty="0" smtClean="0"/>
              <a:t>To Review and Upgrade your Current Plans</a:t>
            </a:r>
            <a:endParaRPr lang="en-US" dirty="0"/>
          </a:p>
        </p:txBody>
      </p:sp>
    </p:spTree>
    <p:extLst>
      <p:ext uri="{BB962C8B-B14F-4D97-AF65-F5344CB8AC3E}">
        <p14:creationId xmlns:p14="http://schemas.microsoft.com/office/powerpoint/2010/main" val="1971713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Assess Projected Local Impact</a:t>
            </a:r>
            <a:endParaRPr lang="en-US" dirty="0"/>
          </a:p>
        </p:txBody>
      </p:sp>
      <p:sp>
        <p:nvSpPr>
          <p:cNvPr id="3" name="Text Placeholder 2"/>
          <p:cNvSpPr>
            <a:spLocks noGrp="1"/>
          </p:cNvSpPr>
          <p:nvPr>
            <p:ph type="body" sz="quarter" idx="12"/>
          </p:nvPr>
        </p:nvSpPr>
        <p:spPr>
          <a:xfrm>
            <a:off x="3623734" y="2383895"/>
            <a:ext cx="8212666" cy="3826405"/>
          </a:xfrm>
        </p:spPr>
        <p:txBody>
          <a:bodyPr/>
          <a:lstStyle/>
          <a:p>
            <a:pPr>
              <a:buFont typeface="Arial" charset="0"/>
              <a:buChar char="•"/>
            </a:pPr>
            <a:r>
              <a:rPr lang="en-US" b="0" dirty="0" smtClean="0"/>
              <a:t>Traffic before, during, and after the event</a:t>
            </a:r>
          </a:p>
          <a:p>
            <a:pPr>
              <a:buFont typeface="Arial" charset="0"/>
              <a:buChar char="•"/>
            </a:pPr>
            <a:r>
              <a:rPr lang="en-US" b="0" dirty="0" smtClean="0"/>
              <a:t>Parking needs</a:t>
            </a:r>
          </a:p>
          <a:p>
            <a:pPr>
              <a:buFont typeface="Arial" charset="0"/>
              <a:buChar char="•"/>
            </a:pPr>
            <a:r>
              <a:rPr lang="en-US" b="0" dirty="0" smtClean="0"/>
              <a:t>Viewer influx at prime watch spots</a:t>
            </a:r>
          </a:p>
          <a:p>
            <a:pPr>
              <a:buFont typeface="Arial" charset="0"/>
              <a:buChar char="•"/>
            </a:pPr>
            <a:r>
              <a:rPr lang="en-US" b="0" dirty="0" smtClean="0"/>
              <a:t>Resources for viewers such as access to restrooms and water</a:t>
            </a:r>
            <a:endParaRPr lang="en-US" b="0"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smtClean="0">
                <a:latin typeface="Century Schoolbook" charset="0"/>
                <a:ea typeface="Century Schoolbook" charset="0"/>
                <a:cs typeface="Century Schoolbook" charset="0"/>
              </a:rPr>
              <a:t>1</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1873160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Asses &amp; Plan for Additional Staffing</a:t>
            </a:r>
            <a:endParaRPr lang="en-US" dirty="0"/>
          </a:p>
        </p:txBody>
      </p:sp>
      <p:sp>
        <p:nvSpPr>
          <p:cNvPr id="3" name="Text Placeholder 2"/>
          <p:cNvSpPr>
            <a:spLocks noGrp="1"/>
          </p:cNvSpPr>
          <p:nvPr>
            <p:ph type="body" sz="quarter" idx="12"/>
          </p:nvPr>
        </p:nvSpPr>
        <p:spPr>
          <a:xfrm>
            <a:off x="4368800" y="2383895"/>
            <a:ext cx="7467600" cy="3826405"/>
          </a:xfrm>
        </p:spPr>
        <p:txBody>
          <a:bodyPr/>
          <a:lstStyle/>
          <a:p>
            <a:pPr>
              <a:buFont typeface="Arial" charset="0"/>
              <a:buChar char="•"/>
            </a:pPr>
            <a:r>
              <a:rPr lang="en-US" b="0" dirty="0" smtClean="0"/>
              <a:t>Police</a:t>
            </a:r>
          </a:p>
          <a:p>
            <a:pPr>
              <a:buFont typeface="Arial" charset="0"/>
              <a:buChar char="•"/>
            </a:pPr>
            <a:r>
              <a:rPr lang="en-US" b="0" dirty="0" smtClean="0"/>
              <a:t>Fire</a:t>
            </a:r>
          </a:p>
          <a:p>
            <a:pPr>
              <a:buFont typeface="Arial" charset="0"/>
              <a:buChar char="•"/>
            </a:pPr>
            <a:r>
              <a:rPr lang="en-US" b="0" dirty="0" smtClean="0"/>
              <a:t>Local medical responders</a:t>
            </a:r>
          </a:p>
          <a:p>
            <a:pPr>
              <a:buFont typeface="Arial" charset="0"/>
              <a:buChar char="•"/>
            </a:pPr>
            <a:r>
              <a:rPr lang="en-US" b="0" dirty="0" smtClean="0"/>
              <a:t>Local government officials</a:t>
            </a:r>
          </a:p>
          <a:p>
            <a:pPr>
              <a:buFont typeface="Arial" charset="0"/>
              <a:buChar char="•"/>
            </a:pPr>
            <a:r>
              <a:rPr lang="en-US" b="0" dirty="0" smtClean="0"/>
              <a:t>Media/Press relations</a:t>
            </a:r>
            <a:endParaRPr lang="en-US" b="0"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a:latin typeface="Century Schoolbook" charset="0"/>
                <a:ea typeface="Century Schoolbook" charset="0"/>
                <a:cs typeface="Century Schoolbook" charset="0"/>
              </a:rPr>
              <a:t>2</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203039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Confirm Your Recall Procedures for Off-Duty Staff</a:t>
            </a:r>
            <a:endParaRPr lang="en-US" dirty="0"/>
          </a:p>
        </p:txBody>
      </p:sp>
      <p:sp>
        <p:nvSpPr>
          <p:cNvPr id="3" name="Text Placeholder 2"/>
          <p:cNvSpPr>
            <a:spLocks noGrp="1"/>
          </p:cNvSpPr>
          <p:nvPr>
            <p:ph type="body" sz="quarter" idx="12"/>
          </p:nvPr>
        </p:nvSpPr>
        <p:spPr>
          <a:xfrm>
            <a:off x="4030132" y="2383895"/>
            <a:ext cx="7552267" cy="3826405"/>
          </a:xfrm>
        </p:spPr>
        <p:txBody>
          <a:bodyPr/>
          <a:lstStyle/>
          <a:p>
            <a:pPr>
              <a:buFont typeface="Arial" charset="0"/>
              <a:buChar char="•"/>
            </a:pPr>
            <a:r>
              <a:rPr lang="en-US" b="0" dirty="0" smtClean="0"/>
              <a:t>How will you activate additional staff if needed?</a:t>
            </a:r>
          </a:p>
          <a:p>
            <a:pPr lvl="1"/>
            <a:r>
              <a:rPr lang="en-US" dirty="0" smtClean="0"/>
              <a:t>Email</a:t>
            </a:r>
          </a:p>
          <a:p>
            <a:pPr lvl="1"/>
            <a:r>
              <a:rPr lang="en-US" dirty="0" smtClean="0"/>
              <a:t>SMS messaging</a:t>
            </a:r>
          </a:p>
          <a:p>
            <a:pPr lvl="1"/>
            <a:r>
              <a:rPr lang="en-US" dirty="0" smtClean="0"/>
              <a:t>Phone Tree</a:t>
            </a:r>
          </a:p>
          <a:p>
            <a:pPr lvl="1"/>
            <a:r>
              <a:rPr lang="en-US" dirty="0" smtClean="0"/>
              <a:t>Do you have an escalation plan in place if staff don’t or can’t respond?</a:t>
            </a:r>
          </a:p>
          <a:p>
            <a:pPr lvl="1"/>
            <a:r>
              <a:rPr lang="en-US" dirty="0" smtClean="0"/>
              <a:t>Other ways to communicate, especially if mobile communications are overloaded?</a:t>
            </a:r>
          </a:p>
          <a:p>
            <a:pPr lvl="1"/>
            <a:endParaRPr lang="en-US"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smtClean="0">
                <a:latin typeface="Century Schoolbook" charset="0"/>
                <a:ea typeface="Century Schoolbook" charset="0"/>
                <a:cs typeface="Century Schoolbook" charset="0"/>
              </a:rPr>
              <a:t>3</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125025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Plan for Surge in Calls for Assistance (911 &amp; General Inquiries)</a:t>
            </a:r>
            <a:endParaRPr lang="en-US" dirty="0"/>
          </a:p>
        </p:txBody>
      </p:sp>
      <p:sp>
        <p:nvSpPr>
          <p:cNvPr id="3" name="Text Placeholder 2"/>
          <p:cNvSpPr>
            <a:spLocks noGrp="1"/>
          </p:cNvSpPr>
          <p:nvPr>
            <p:ph type="body" sz="quarter" idx="12"/>
          </p:nvPr>
        </p:nvSpPr>
        <p:spPr>
          <a:xfrm>
            <a:off x="3691468" y="2383895"/>
            <a:ext cx="8144932" cy="3826405"/>
          </a:xfrm>
        </p:spPr>
        <p:txBody>
          <a:bodyPr/>
          <a:lstStyle/>
          <a:p>
            <a:pPr>
              <a:buFont typeface="Arial" charset="0"/>
              <a:buChar char="•"/>
            </a:pPr>
            <a:r>
              <a:rPr lang="en-US" b="0" dirty="0" smtClean="0"/>
              <a:t>Mobile carriers are expecting heavy usage during the eclipse – be prepared with alternate means of communication</a:t>
            </a:r>
          </a:p>
          <a:p>
            <a:pPr>
              <a:buFont typeface="Arial" charset="0"/>
              <a:buChar char="•"/>
            </a:pPr>
            <a:r>
              <a:rPr lang="en-US" b="0" dirty="0" smtClean="0"/>
              <a:t>Some carriers are positioning temporary mobile towers to assist with the volume, check carriers in your area to see if they are providing additional service</a:t>
            </a:r>
            <a:endParaRPr lang="en-US" b="0"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a:latin typeface="Century Schoolbook" charset="0"/>
                <a:ea typeface="Century Schoolbook" charset="0"/>
                <a:cs typeface="Century Schoolbook" charset="0"/>
              </a:rPr>
              <a:t>4</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105860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Plan for Traffic Congestion Alternatives</a:t>
            </a:r>
            <a:endParaRPr lang="en-US" dirty="0"/>
          </a:p>
        </p:txBody>
      </p:sp>
      <p:sp>
        <p:nvSpPr>
          <p:cNvPr id="3" name="Text Placeholder 2"/>
          <p:cNvSpPr>
            <a:spLocks noGrp="1"/>
          </p:cNvSpPr>
          <p:nvPr>
            <p:ph type="body" sz="quarter" idx="12"/>
          </p:nvPr>
        </p:nvSpPr>
        <p:spPr>
          <a:xfrm>
            <a:off x="3606800" y="2383895"/>
            <a:ext cx="8229600" cy="3826405"/>
          </a:xfrm>
        </p:spPr>
        <p:txBody>
          <a:bodyPr/>
          <a:lstStyle/>
          <a:p>
            <a:pPr>
              <a:buFont typeface="Arial" charset="0"/>
              <a:buChar char="•"/>
            </a:pPr>
            <a:r>
              <a:rPr lang="en-US" b="0" dirty="0" smtClean="0"/>
              <a:t>Know how you will convey traffic issues to your emergency responders for quick response</a:t>
            </a:r>
          </a:p>
          <a:p>
            <a:pPr>
              <a:buFont typeface="Arial" charset="0"/>
              <a:buChar char="•"/>
            </a:pPr>
            <a:r>
              <a:rPr lang="en-US" b="0" dirty="0" smtClean="0"/>
              <a:t>Have signage and other ways to signal visitors if traffic patterns are changing</a:t>
            </a:r>
            <a:endParaRPr lang="en-US" b="0"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smtClean="0">
                <a:latin typeface="Century Schoolbook" charset="0"/>
                <a:ea typeface="Century Schoolbook" charset="0"/>
                <a:cs typeface="Century Schoolbook" charset="0"/>
              </a:rPr>
              <a:t>5</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76404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Review Continuity of Operations Plan (COOP) &amp; Emergency Op Plans</a:t>
            </a:r>
            <a:endParaRPr lang="en-US" dirty="0"/>
          </a:p>
        </p:txBody>
      </p:sp>
      <p:sp>
        <p:nvSpPr>
          <p:cNvPr id="3" name="Text Placeholder 2"/>
          <p:cNvSpPr>
            <a:spLocks noGrp="1"/>
          </p:cNvSpPr>
          <p:nvPr>
            <p:ph type="body" sz="quarter" idx="12"/>
          </p:nvPr>
        </p:nvSpPr>
        <p:spPr>
          <a:xfrm>
            <a:off x="3793066" y="2383895"/>
            <a:ext cx="8043333" cy="3826405"/>
          </a:xfrm>
        </p:spPr>
        <p:txBody>
          <a:bodyPr/>
          <a:lstStyle/>
          <a:p>
            <a:pPr>
              <a:buFont typeface="Arial" charset="0"/>
              <a:buChar char="•"/>
            </a:pPr>
            <a:r>
              <a:rPr lang="en-US" b="0" dirty="0" smtClean="0"/>
              <a:t>Consider activating a Command Center during the event to ensure continuity</a:t>
            </a:r>
          </a:p>
          <a:p>
            <a:pPr>
              <a:buFont typeface="Arial" charset="0"/>
              <a:buChar char="•"/>
            </a:pPr>
            <a:r>
              <a:rPr lang="en-US" b="0" dirty="0" smtClean="0"/>
              <a:t>Consider having responders from other agencies as part of the command center to help speed communication and execution </a:t>
            </a:r>
            <a:endParaRPr lang="en-US" b="0"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a:latin typeface="Century Schoolbook" charset="0"/>
                <a:ea typeface="Century Schoolbook" charset="0"/>
                <a:cs typeface="Century Schoolbook" charset="0"/>
              </a:rPr>
              <a:t>6</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2083500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Enact or Create Internal Communication Protocols</a:t>
            </a:r>
            <a:endParaRPr lang="en-US" dirty="0"/>
          </a:p>
        </p:txBody>
      </p:sp>
      <p:sp>
        <p:nvSpPr>
          <p:cNvPr id="3" name="Text Placeholder 2"/>
          <p:cNvSpPr>
            <a:spLocks noGrp="1"/>
          </p:cNvSpPr>
          <p:nvPr>
            <p:ph type="body" sz="quarter" idx="12"/>
          </p:nvPr>
        </p:nvSpPr>
        <p:spPr>
          <a:xfrm>
            <a:off x="3979332" y="2383895"/>
            <a:ext cx="7857067" cy="3826405"/>
          </a:xfrm>
        </p:spPr>
        <p:txBody>
          <a:bodyPr/>
          <a:lstStyle/>
          <a:p>
            <a:pPr>
              <a:buFont typeface="Arial" charset="0"/>
              <a:buChar char="•"/>
            </a:pPr>
            <a:r>
              <a:rPr lang="en-US" b="0" dirty="0" smtClean="0"/>
              <a:t>Consider checklists to ensure all critical tasks are completed</a:t>
            </a:r>
          </a:p>
          <a:p>
            <a:pPr>
              <a:buFont typeface="Arial" charset="0"/>
              <a:buChar char="•"/>
            </a:pPr>
            <a:r>
              <a:rPr lang="en-US" b="0" dirty="0" smtClean="0"/>
              <a:t>Consider how to escalate a task if it’s not completed in a timely manner</a:t>
            </a:r>
            <a:endParaRPr lang="en-US" b="0"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a:latin typeface="Century Schoolbook" charset="0"/>
                <a:ea typeface="Century Schoolbook" charset="0"/>
                <a:cs typeface="Century Schoolbook" charset="0"/>
              </a:rPr>
              <a:t>7</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532572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Enact or Create External Communication Protocol</a:t>
            </a:r>
            <a:endParaRPr lang="en-US" dirty="0"/>
          </a:p>
        </p:txBody>
      </p:sp>
      <p:sp>
        <p:nvSpPr>
          <p:cNvPr id="3" name="Text Placeholder 2"/>
          <p:cNvSpPr>
            <a:spLocks noGrp="1"/>
          </p:cNvSpPr>
          <p:nvPr>
            <p:ph type="body" sz="quarter" idx="12"/>
          </p:nvPr>
        </p:nvSpPr>
        <p:spPr>
          <a:xfrm>
            <a:off x="3640666" y="2383895"/>
            <a:ext cx="8195733" cy="3826405"/>
          </a:xfrm>
        </p:spPr>
        <p:txBody>
          <a:bodyPr/>
          <a:lstStyle/>
          <a:p>
            <a:pPr>
              <a:buFont typeface="Arial" charset="0"/>
              <a:buChar char="•"/>
            </a:pPr>
            <a:r>
              <a:rPr lang="en-US" b="0" dirty="0" smtClean="0"/>
              <a:t>Consider creating contact groups to reach the right people with the right information</a:t>
            </a:r>
          </a:p>
          <a:p>
            <a:pPr>
              <a:buFont typeface="Arial" charset="0"/>
              <a:buChar char="•"/>
            </a:pPr>
            <a:r>
              <a:rPr lang="en-US" b="0" dirty="0" smtClean="0"/>
              <a:t>Consider setting up a press area for local media</a:t>
            </a:r>
            <a:endParaRPr lang="en-US" b="0"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a:latin typeface="Century Schoolbook" charset="0"/>
                <a:ea typeface="Century Schoolbook" charset="0"/>
                <a:cs typeface="Century Schoolbook" charset="0"/>
              </a:rPr>
              <a:t>8</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233444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Coordinate Planning with Local Organizations</a:t>
            </a:r>
            <a:endParaRPr lang="en-US" dirty="0"/>
          </a:p>
        </p:txBody>
      </p:sp>
      <p:sp>
        <p:nvSpPr>
          <p:cNvPr id="3" name="Text Placeholder 2"/>
          <p:cNvSpPr>
            <a:spLocks noGrp="1"/>
          </p:cNvSpPr>
          <p:nvPr>
            <p:ph type="body" sz="quarter" idx="12"/>
          </p:nvPr>
        </p:nvSpPr>
        <p:spPr>
          <a:xfrm>
            <a:off x="3793066" y="2383895"/>
            <a:ext cx="8043333" cy="3826405"/>
          </a:xfrm>
        </p:spPr>
        <p:txBody>
          <a:bodyPr/>
          <a:lstStyle/>
          <a:p>
            <a:pPr>
              <a:buFont typeface="Arial" charset="0"/>
              <a:buChar char="•"/>
            </a:pPr>
            <a:r>
              <a:rPr lang="en-US" b="0" dirty="0" smtClean="0"/>
              <a:t>Consider working with local organizations like schools, hospitals, partner organizations and communities</a:t>
            </a:r>
          </a:p>
          <a:p>
            <a:pPr>
              <a:buFont typeface="Arial" charset="0"/>
              <a:buChar char="•"/>
            </a:pPr>
            <a:r>
              <a:rPr lang="en-US" b="0" dirty="0" smtClean="0"/>
              <a:t>Consider the local business community and if they need resources or  help communicating with their employees</a:t>
            </a:r>
          </a:p>
          <a:p>
            <a:pPr>
              <a:buFont typeface="Arial" charset="0"/>
              <a:buChar char="•"/>
            </a:pPr>
            <a:r>
              <a:rPr lang="en-US" b="0" dirty="0" smtClean="0"/>
              <a:t>Consider other authorities such as public safety, public works, and utilities</a:t>
            </a:r>
            <a:endParaRPr lang="en-US" b="0"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a:latin typeface="Century Schoolbook" charset="0"/>
                <a:ea typeface="Century Schoolbook" charset="0"/>
                <a:cs typeface="Century Schoolbook" charset="0"/>
              </a:rPr>
              <a:t>9</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42416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Housekeeping</a:t>
            </a:r>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6957" y="995833"/>
            <a:ext cx="3680810" cy="4857200"/>
          </a:xfrm>
          <a:prstGeom prst="rect">
            <a:avLst/>
          </a:prstGeom>
        </p:spPr>
      </p:pic>
      <p:sp>
        <p:nvSpPr>
          <p:cNvPr id="5" name="TextBox 4"/>
          <p:cNvSpPr txBox="1"/>
          <p:nvPr/>
        </p:nvSpPr>
        <p:spPr>
          <a:xfrm>
            <a:off x="4750806" y="1350974"/>
            <a:ext cx="7018268" cy="954107"/>
          </a:xfrm>
          <a:prstGeom prst="rect">
            <a:avLst/>
          </a:prstGeom>
          <a:noFill/>
        </p:spPr>
        <p:txBody>
          <a:bodyPr wrap="none" rtlCol="0">
            <a:spAutoFit/>
          </a:bodyPr>
          <a:lstStyle/>
          <a:p>
            <a:pPr marL="285750" indent="-285750">
              <a:buFont typeface="Arial" charset="0"/>
              <a:buChar char="•"/>
            </a:pPr>
            <a:r>
              <a:rPr lang="en-US" sz="2800" dirty="0" smtClean="0">
                <a:solidFill>
                  <a:srgbClr val="F37120"/>
                </a:solidFill>
              </a:rPr>
              <a:t>Ask questions throughout the webinar</a:t>
            </a:r>
          </a:p>
          <a:p>
            <a:pPr marL="285750" indent="-285750">
              <a:buFont typeface="Arial" charset="0"/>
              <a:buChar char="•"/>
            </a:pPr>
            <a:r>
              <a:rPr lang="en-US" sz="2800" dirty="0" smtClean="0">
                <a:solidFill>
                  <a:srgbClr val="F37120"/>
                </a:solidFill>
              </a:rPr>
              <a:t>We’ll do Q&amp;A at the end</a:t>
            </a:r>
            <a:endParaRPr lang="en-US" sz="2800" dirty="0">
              <a:solidFill>
                <a:srgbClr val="F37120"/>
              </a:solidFill>
            </a:endParaRPr>
          </a:p>
        </p:txBody>
      </p:sp>
      <p:cxnSp>
        <p:nvCxnSpPr>
          <p:cNvPr id="7" name="Straight Arrow Connector 6"/>
          <p:cNvCxnSpPr/>
          <p:nvPr/>
        </p:nvCxnSpPr>
        <p:spPr>
          <a:xfrm>
            <a:off x="4319751" y="4335517"/>
            <a:ext cx="5707118" cy="0"/>
          </a:xfrm>
          <a:prstGeom prst="straightConnector1">
            <a:avLst/>
          </a:prstGeom>
          <a:ln w="609600">
            <a:solidFill>
              <a:srgbClr val="F37120"/>
            </a:solidFill>
            <a:headEnd type="stealth"/>
            <a:tailEnd type="non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991302" y="4043129"/>
            <a:ext cx="2182008" cy="584775"/>
          </a:xfrm>
          <a:prstGeom prst="rect">
            <a:avLst/>
          </a:prstGeom>
          <a:noFill/>
        </p:spPr>
        <p:txBody>
          <a:bodyPr wrap="none" rtlCol="0">
            <a:spAutoFit/>
          </a:bodyPr>
          <a:lstStyle/>
          <a:p>
            <a:r>
              <a:rPr lang="en-US" sz="3200" b="1" dirty="0" smtClean="0">
                <a:solidFill>
                  <a:schemeClr val="bg1"/>
                </a:solidFill>
              </a:rPr>
              <a:t>Type Here</a:t>
            </a:r>
            <a:endParaRPr lang="en-US" sz="3200" b="1" dirty="0">
              <a:solidFill>
                <a:schemeClr val="bg1"/>
              </a:solidFill>
            </a:endParaRPr>
          </a:p>
        </p:txBody>
      </p:sp>
      <p:sp>
        <p:nvSpPr>
          <p:cNvPr id="10" name="TextBox 9"/>
          <p:cNvSpPr txBox="1"/>
          <p:nvPr/>
        </p:nvSpPr>
        <p:spPr>
          <a:xfrm>
            <a:off x="9870797" y="5996622"/>
            <a:ext cx="1898277" cy="369332"/>
          </a:xfrm>
          <a:prstGeom prst="rect">
            <a:avLst/>
          </a:prstGeom>
          <a:noFill/>
        </p:spPr>
        <p:txBody>
          <a:bodyPr wrap="none" rtlCol="0">
            <a:spAutoFit/>
          </a:bodyPr>
          <a:lstStyle/>
          <a:p>
            <a:r>
              <a:rPr lang="en-US" dirty="0" smtClean="0"/>
              <a:t>@EBHealthcare</a:t>
            </a:r>
            <a:endParaRPr lang="en-US" dirty="0"/>
          </a:p>
        </p:txBody>
      </p:sp>
      <p:pic>
        <p:nvPicPr>
          <p:cNvPr id="11" name="Picture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54257" y="5771459"/>
            <a:ext cx="819657" cy="819657"/>
          </a:xfrm>
          <a:prstGeom prst="rect">
            <a:avLst/>
          </a:prstGeom>
        </p:spPr>
      </p:pic>
    </p:spTree>
    <p:extLst>
      <p:ext uri="{BB962C8B-B14F-4D97-AF65-F5344CB8AC3E}">
        <p14:creationId xmlns:p14="http://schemas.microsoft.com/office/powerpoint/2010/main" val="458951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Assess &amp; Document Your Planning &amp; Response Activities</a:t>
            </a:r>
            <a:endParaRPr lang="en-US" dirty="0"/>
          </a:p>
        </p:txBody>
      </p:sp>
      <p:sp>
        <p:nvSpPr>
          <p:cNvPr id="3" name="Text Placeholder 2"/>
          <p:cNvSpPr>
            <a:spLocks noGrp="1"/>
          </p:cNvSpPr>
          <p:nvPr>
            <p:ph type="body" sz="quarter" idx="12"/>
          </p:nvPr>
        </p:nvSpPr>
        <p:spPr>
          <a:xfrm>
            <a:off x="3691466" y="2383895"/>
            <a:ext cx="8144933" cy="3826405"/>
          </a:xfrm>
        </p:spPr>
        <p:txBody>
          <a:bodyPr/>
          <a:lstStyle/>
          <a:p>
            <a:r>
              <a:rPr lang="en-US" b="0" dirty="0" smtClean="0"/>
              <a:t>You should track and record all activity during the event for lessons learned for future mass gathering events </a:t>
            </a:r>
          </a:p>
          <a:p>
            <a:r>
              <a:rPr lang="en-US" b="0" dirty="0" smtClean="0"/>
              <a:t>Look for ways you can improve future responses</a:t>
            </a:r>
          </a:p>
          <a:p>
            <a:r>
              <a:rPr lang="en-US" b="0" dirty="0" smtClean="0"/>
              <a:t>Look for ways to improve tabletop and active drills going forward</a:t>
            </a:r>
            <a:endParaRPr lang="en-US" b="0" dirty="0"/>
          </a:p>
        </p:txBody>
      </p:sp>
      <p:sp>
        <p:nvSpPr>
          <p:cNvPr id="4" name="Oval 3"/>
          <p:cNvSpPr/>
          <p:nvPr/>
        </p:nvSpPr>
        <p:spPr>
          <a:xfrm>
            <a:off x="660400" y="2383895"/>
            <a:ext cx="2404533" cy="240453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0" b="1" dirty="0" smtClean="0">
                <a:latin typeface="Century Schoolbook" charset="0"/>
                <a:ea typeface="Century Schoolbook" charset="0"/>
                <a:cs typeface="Century Schoolbook" charset="0"/>
              </a:rPr>
              <a:t>10</a:t>
            </a:r>
            <a:endParaRPr lang="en-US" sz="9000" b="1" dirty="0">
              <a:latin typeface="Century Schoolbook" charset="0"/>
              <a:ea typeface="Century Schoolbook" charset="0"/>
              <a:cs typeface="Century Schoolbook" charset="0"/>
            </a:endParaRPr>
          </a:p>
        </p:txBody>
      </p:sp>
    </p:spTree>
    <p:extLst>
      <p:ext uri="{BB962C8B-B14F-4D97-AF65-F5344CB8AC3E}">
        <p14:creationId xmlns:p14="http://schemas.microsoft.com/office/powerpoint/2010/main" val="2069498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100" y="0"/>
            <a:ext cx="10828421" cy="6858000"/>
          </a:xfrm>
          <a:prstGeom prst="rect">
            <a:avLst/>
          </a:prstGeom>
        </p:spPr>
      </p:pic>
      <p:sp>
        <p:nvSpPr>
          <p:cNvPr id="6" name="Oval 5"/>
          <p:cNvSpPr/>
          <p:nvPr/>
        </p:nvSpPr>
        <p:spPr>
          <a:xfrm>
            <a:off x="3986214" y="2028825"/>
            <a:ext cx="300037" cy="300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triped Right Arrow 6"/>
          <p:cNvSpPr/>
          <p:nvPr/>
        </p:nvSpPr>
        <p:spPr>
          <a:xfrm rot="18290620">
            <a:off x="2648275" y="2785374"/>
            <a:ext cx="1155425" cy="461926"/>
          </a:xfrm>
          <a:prstGeom prst="striped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riped Right Arrow 7"/>
          <p:cNvSpPr/>
          <p:nvPr/>
        </p:nvSpPr>
        <p:spPr>
          <a:xfrm rot="16522372">
            <a:off x="3513139" y="3052079"/>
            <a:ext cx="1155425" cy="461926"/>
          </a:xfrm>
          <a:prstGeom prst="striped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73881" y="4479467"/>
            <a:ext cx="6176691" cy="1384995"/>
          </a:xfrm>
          <a:prstGeom prst="rect">
            <a:avLst/>
          </a:prstGeom>
          <a:solidFill>
            <a:schemeClr val="bg1">
              <a:alpha val="83000"/>
            </a:schemeClr>
          </a:solidFill>
        </p:spPr>
        <p:txBody>
          <a:bodyPr wrap="none" rtlCol="0">
            <a:spAutoFit/>
          </a:bodyPr>
          <a:lstStyle/>
          <a:p>
            <a:r>
              <a:rPr lang="en-US" sz="2800" dirty="0" smtClean="0">
                <a:solidFill>
                  <a:srgbClr val="F37120"/>
                </a:solidFill>
              </a:rPr>
              <a:t>500,000 to 3 Million Visitors will </a:t>
            </a:r>
          </a:p>
          <a:p>
            <a:r>
              <a:rPr lang="en-US" sz="2800" dirty="0" smtClean="0">
                <a:solidFill>
                  <a:srgbClr val="F37120"/>
                </a:solidFill>
              </a:rPr>
              <a:t>travel through Larimer County, CO</a:t>
            </a:r>
          </a:p>
          <a:p>
            <a:r>
              <a:rPr lang="en-US" sz="2800" dirty="0">
                <a:solidFill>
                  <a:srgbClr val="F37120"/>
                </a:solidFill>
              </a:rPr>
              <a:t>o</a:t>
            </a:r>
            <a:r>
              <a:rPr lang="en-US" sz="2800" dirty="0" smtClean="0">
                <a:solidFill>
                  <a:srgbClr val="F37120"/>
                </a:solidFill>
              </a:rPr>
              <a:t>n the way to the Eclipse</a:t>
            </a:r>
            <a:endParaRPr lang="en-US" sz="2800" dirty="0">
              <a:solidFill>
                <a:srgbClr val="F37120"/>
              </a:solidFill>
            </a:endParaRPr>
          </a:p>
        </p:txBody>
      </p:sp>
    </p:spTree>
    <p:extLst>
      <p:ext uri="{BB962C8B-B14F-4D97-AF65-F5344CB8AC3E}">
        <p14:creationId xmlns:p14="http://schemas.microsoft.com/office/powerpoint/2010/main" val="1472308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endParaRPr lang="en-US"/>
          </a:p>
        </p:txBody>
      </p:sp>
      <p:sp>
        <p:nvSpPr>
          <p:cNvPr id="3" name="Text Placeholder 2"/>
          <p:cNvSpPr>
            <a:spLocks noGrp="1"/>
          </p:cNvSpPr>
          <p:nvPr>
            <p:ph type="body" sz="quarter" idx="12"/>
          </p:nvPr>
        </p:nvSpPr>
        <p:spPr/>
        <p:txBody>
          <a:bodyPr/>
          <a:lstStyle/>
          <a:p>
            <a:endParaRPr lang="en-US"/>
          </a:p>
        </p:txBody>
      </p:sp>
      <p:sp>
        <p:nvSpPr>
          <p:cNvPr id="4" name="Rectangle 3"/>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3100" y="0"/>
            <a:ext cx="10828421" cy="6858000"/>
          </a:xfrm>
          <a:prstGeom prst="rect">
            <a:avLst/>
          </a:prstGeom>
        </p:spPr>
      </p:pic>
      <p:sp>
        <p:nvSpPr>
          <p:cNvPr id="6" name="Oval 5"/>
          <p:cNvSpPr/>
          <p:nvPr/>
        </p:nvSpPr>
        <p:spPr>
          <a:xfrm>
            <a:off x="3986214" y="2028825"/>
            <a:ext cx="300037" cy="300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020885" y="2178843"/>
            <a:ext cx="965329" cy="369332"/>
          </a:xfrm>
          <a:prstGeom prst="rect">
            <a:avLst/>
          </a:prstGeom>
          <a:noFill/>
        </p:spPr>
        <p:txBody>
          <a:bodyPr wrap="none" rtlCol="0">
            <a:spAutoFit/>
          </a:bodyPr>
          <a:lstStyle/>
          <a:p>
            <a:r>
              <a:rPr lang="en-US" b="1" dirty="0" smtClean="0">
                <a:solidFill>
                  <a:srgbClr val="F37120"/>
                </a:solidFill>
              </a:rPr>
              <a:t>Eclipse</a:t>
            </a:r>
            <a:endParaRPr lang="en-US" b="1" dirty="0">
              <a:solidFill>
                <a:srgbClr val="F37120"/>
              </a:solidFill>
            </a:endParaRPr>
          </a:p>
        </p:txBody>
      </p:sp>
      <p:sp>
        <p:nvSpPr>
          <p:cNvPr id="8" name="Oval 7"/>
          <p:cNvSpPr/>
          <p:nvPr/>
        </p:nvSpPr>
        <p:spPr>
          <a:xfrm>
            <a:off x="866777" y="1081088"/>
            <a:ext cx="300037" cy="300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014347" y="673468"/>
            <a:ext cx="1537600" cy="369332"/>
          </a:xfrm>
          <a:prstGeom prst="rect">
            <a:avLst/>
          </a:prstGeom>
          <a:noFill/>
        </p:spPr>
        <p:txBody>
          <a:bodyPr wrap="none" rtlCol="0">
            <a:spAutoFit/>
          </a:bodyPr>
          <a:lstStyle/>
          <a:p>
            <a:r>
              <a:rPr lang="en-US" b="1" smtClean="0">
                <a:solidFill>
                  <a:srgbClr val="F37120"/>
                </a:solidFill>
              </a:rPr>
              <a:t>Linc4Eclipse</a:t>
            </a:r>
            <a:endParaRPr lang="en-US" b="1" dirty="0">
              <a:solidFill>
                <a:srgbClr val="F37120"/>
              </a:solidFill>
            </a:endParaRPr>
          </a:p>
        </p:txBody>
      </p:sp>
      <p:sp>
        <p:nvSpPr>
          <p:cNvPr id="10" name="Oval 9"/>
          <p:cNvSpPr/>
          <p:nvPr/>
        </p:nvSpPr>
        <p:spPr>
          <a:xfrm>
            <a:off x="7994676" y="3397307"/>
            <a:ext cx="300037" cy="300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8144694" y="3039867"/>
            <a:ext cx="1484702" cy="369332"/>
          </a:xfrm>
          <a:prstGeom prst="rect">
            <a:avLst/>
          </a:prstGeom>
          <a:noFill/>
        </p:spPr>
        <p:txBody>
          <a:bodyPr wrap="none" rtlCol="0">
            <a:spAutoFit/>
          </a:bodyPr>
          <a:lstStyle/>
          <a:p>
            <a:r>
              <a:rPr lang="en-US" b="1" dirty="0" smtClean="0">
                <a:solidFill>
                  <a:srgbClr val="F37120"/>
                </a:solidFill>
              </a:rPr>
              <a:t>Eclipse2017</a:t>
            </a:r>
            <a:endParaRPr lang="en-US" b="1" dirty="0">
              <a:solidFill>
                <a:srgbClr val="F37120"/>
              </a:solidFill>
            </a:endParaRPr>
          </a:p>
        </p:txBody>
      </p:sp>
      <p:sp>
        <p:nvSpPr>
          <p:cNvPr id="12" name="TextBox 11"/>
          <p:cNvSpPr txBox="1"/>
          <p:nvPr/>
        </p:nvSpPr>
        <p:spPr>
          <a:xfrm>
            <a:off x="9561364" y="2294180"/>
            <a:ext cx="1906291" cy="707886"/>
          </a:xfrm>
          <a:prstGeom prst="rect">
            <a:avLst/>
          </a:prstGeom>
          <a:noFill/>
        </p:spPr>
        <p:txBody>
          <a:bodyPr wrap="none" rtlCol="0">
            <a:spAutoFit/>
          </a:bodyPr>
          <a:lstStyle/>
          <a:p>
            <a:r>
              <a:rPr lang="en-US" sz="4000" b="1" dirty="0" smtClean="0">
                <a:solidFill>
                  <a:schemeClr val="bg1"/>
                </a:solidFill>
              </a:rPr>
              <a:t>888777</a:t>
            </a:r>
            <a:endParaRPr lang="en-US" sz="4000" b="1" dirty="0">
              <a:solidFill>
                <a:schemeClr val="bg1"/>
              </a:solidFill>
            </a:endParaRPr>
          </a:p>
        </p:txBody>
      </p:sp>
    </p:spTree>
    <p:extLst>
      <p:ext uri="{BB962C8B-B14F-4D97-AF65-F5344CB8AC3E}">
        <p14:creationId xmlns:p14="http://schemas.microsoft.com/office/powerpoint/2010/main" val="1167349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2"/>
          </p:nvPr>
        </p:nvSpPr>
        <p:spPr/>
        <p:txBody>
          <a:bodyPr>
            <a:normAutofit/>
          </a:bodyPr>
          <a:lstStyle/>
          <a:p>
            <a:r>
              <a:rPr lang="en-US" sz="6000" dirty="0" smtClean="0"/>
              <a:t>Questions</a:t>
            </a:r>
            <a:endParaRPr lang="en-US" sz="6000" dirty="0"/>
          </a:p>
        </p:txBody>
      </p:sp>
    </p:spTree>
    <p:extLst>
      <p:ext uri="{BB962C8B-B14F-4D97-AF65-F5344CB8AC3E}">
        <p14:creationId xmlns:p14="http://schemas.microsoft.com/office/powerpoint/2010/main" val="1950697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54000" y="190500"/>
            <a:ext cx="3899546" cy="576072"/>
          </a:xfrm>
        </p:spPr>
        <p:txBody>
          <a:bodyPr/>
          <a:lstStyle/>
          <a:p>
            <a:r>
              <a:rPr lang="en-US" dirty="0" smtClean="0"/>
              <a:t>Questions / Contact Us</a:t>
            </a:r>
            <a:endParaRPr lang="en-US" dirty="0"/>
          </a:p>
        </p:txBody>
      </p:sp>
      <p:sp>
        <p:nvSpPr>
          <p:cNvPr id="8" name="TextBox 7"/>
          <p:cNvSpPr txBox="1"/>
          <p:nvPr/>
        </p:nvSpPr>
        <p:spPr>
          <a:xfrm>
            <a:off x="0" y="6401618"/>
            <a:ext cx="12192000" cy="461665"/>
          </a:xfrm>
          <a:prstGeom prst="rect">
            <a:avLst/>
          </a:prstGeom>
          <a:solidFill>
            <a:srgbClr val="42C1F0"/>
          </a:solidFill>
        </p:spPr>
        <p:txBody>
          <a:bodyPr wrap="square" rtlCol="0">
            <a:spAutoFit/>
          </a:bodyPr>
          <a:lstStyle/>
          <a:p>
            <a:pPr algn="ctr"/>
            <a:r>
              <a:rPr lang="is-IS" sz="2400" dirty="0" smtClean="0">
                <a:solidFill>
                  <a:schemeClr val="bg1"/>
                </a:solidFill>
              </a:rPr>
              <a:t> everbridge.com | </a:t>
            </a:r>
            <a:r>
              <a:rPr lang="is-IS" sz="2400" dirty="0" smtClean="0">
                <a:solidFill>
                  <a:schemeClr val="bg1"/>
                </a:solidFill>
              </a:rPr>
              <a:t>781-373-9800</a:t>
            </a:r>
            <a:r>
              <a:rPr lang="is-IS" sz="2400" dirty="0" smtClean="0">
                <a:solidFill>
                  <a:schemeClr val="bg1"/>
                </a:solidFill>
              </a:rPr>
              <a:t>| </a:t>
            </a:r>
            <a:r>
              <a:rPr lang="en-US" sz="2400" dirty="0" err="1" smtClean="0">
                <a:solidFill>
                  <a:schemeClr val="bg1"/>
                </a:solidFill>
              </a:rPr>
              <a:t>Lisa.Johnson@everbridge.com</a:t>
            </a:r>
            <a:endParaRPr lang="en-US" sz="2400" dirty="0">
              <a:solidFill>
                <a:schemeClr val="bg1"/>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133" y="1185344"/>
            <a:ext cx="5116470" cy="2742850"/>
          </a:xfrm>
          <a:prstGeom prst="rect">
            <a:avLst/>
          </a:prstGeom>
        </p:spPr>
      </p:pic>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b="19285"/>
          <a:stretch/>
        </p:blipFill>
        <p:spPr>
          <a:xfrm>
            <a:off x="6316133" y="1185345"/>
            <a:ext cx="5097275" cy="2742850"/>
          </a:xfrm>
          <a:prstGeom prst="rect">
            <a:avLst/>
          </a:prstGeom>
        </p:spPr>
      </p:pic>
      <p:sp>
        <p:nvSpPr>
          <p:cNvPr id="16" name="TextBox 15"/>
          <p:cNvSpPr txBox="1"/>
          <p:nvPr/>
        </p:nvSpPr>
        <p:spPr>
          <a:xfrm flipH="1">
            <a:off x="474133" y="4320011"/>
            <a:ext cx="10939275" cy="830997"/>
          </a:xfrm>
          <a:prstGeom prst="rect">
            <a:avLst/>
          </a:prstGeom>
          <a:noFill/>
        </p:spPr>
        <p:txBody>
          <a:bodyPr wrap="square" rtlCol="0">
            <a:spAutoFit/>
          </a:bodyPr>
          <a:lstStyle/>
          <a:p>
            <a:r>
              <a:rPr lang="en-US" sz="2400" b="1" dirty="0" smtClean="0">
                <a:solidFill>
                  <a:srgbClr val="F37120"/>
                </a:solidFill>
              </a:rPr>
              <a:t>CLIENTS ONLY: 	Emergency Live Operator Service  </a:t>
            </a:r>
          </a:p>
          <a:p>
            <a:r>
              <a:rPr lang="en-US" sz="2400" b="1" dirty="0">
                <a:solidFill>
                  <a:srgbClr val="F37120"/>
                </a:solidFill>
              </a:rPr>
              <a:t>	</a:t>
            </a:r>
            <a:r>
              <a:rPr lang="en-US" sz="2400" b="1" dirty="0" smtClean="0">
                <a:solidFill>
                  <a:srgbClr val="F37120"/>
                </a:solidFill>
              </a:rPr>
              <a:t>		</a:t>
            </a:r>
            <a:r>
              <a:rPr lang="en-US" dirty="0" smtClean="0"/>
              <a:t>877-220-4911 / 818-230-9797</a:t>
            </a:r>
            <a:endParaRPr lang="en-US" dirty="0"/>
          </a:p>
        </p:txBody>
      </p:sp>
      <p:sp>
        <p:nvSpPr>
          <p:cNvPr id="17" name="TextBox 16"/>
          <p:cNvSpPr txBox="1"/>
          <p:nvPr/>
        </p:nvSpPr>
        <p:spPr>
          <a:xfrm>
            <a:off x="474133" y="5406981"/>
            <a:ext cx="10503196" cy="738664"/>
          </a:xfrm>
          <a:prstGeom prst="rect">
            <a:avLst/>
          </a:prstGeom>
          <a:noFill/>
        </p:spPr>
        <p:txBody>
          <a:bodyPr wrap="none" rtlCol="0">
            <a:spAutoFit/>
          </a:bodyPr>
          <a:lstStyle/>
          <a:p>
            <a:r>
              <a:rPr lang="en-US" sz="2400" b="1" dirty="0" smtClean="0">
                <a:solidFill>
                  <a:srgbClr val="F37120"/>
                </a:solidFill>
              </a:rPr>
              <a:t>FOR EVERYONE:	Resource Guide for Eclipse Emergency Planning</a:t>
            </a:r>
          </a:p>
          <a:p>
            <a:r>
              <a:rPr lang="en-US" dirty="0" smtClean="0"/>
              <a:t>			http</a:t>
            </a:r>
            <a:r>
              <a:rPr lang="en-US" dirty="0"/>
              <a:t>://</a:t>
            </a:r>
            <a:r>
              <a:rPr lang="en-US" dirty="0" err="1"/>
              <a:t>go.everbridge.com</a:t>
            </a:r>
            <a:r>
              <a:rPr lang="en-US" dirty="0"/>
              <a:t>/Eclipse2017Guide_RegistrationPage.html</a:t>
            </a:r>
          </a:p>
        </p:txBody>
      </p:sp>
    </p:spTree>
    <p:extLst>
      <p:ext uri="{BB962C8B-B14F-4D97-AF65-F5344CB8AC3E}">
        <p14:creationId xmlns:p14="http://schemas.microsoft.com/office/powerpoint/2010/main" val="105094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Housekeeping</a:t>
            </a:r>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48911" y="1139831"/>
            <a:ext cx="1366346" cy="136634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12667" y="2753312"/>
            <a:ext cx="1507692" cy="150769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548759" y="4508139"/>
            <a:ext cx="1366346" cy="1366346"/>
          </a:xfrm>
          <a:prstGeom prst="rect">
            <a:avLst/>
          </a:prstGeom>
        </p:spPr>
      </p:pic>
      <p:sp>
        <p:nvSpPr>
          <p:cNvPr id="9" name="TextBox 8"/>
          <p:cNvSpPr txBox="1"/>
          <p:nvPr/>
        </p:nvSpPr>
        <p:spPr>
          <a:xfrm>
            <a:off x="4209394" y="1499838"/>
            <a:ext cx="5346335" cy="646331"/>
          </a:xfrm>
          <a:prstGeom prst="rect">
            <a:avLst/>
          </a:prstGeom>
          <a:noFill/>
        </p:spPr>
        <p:txBody>
          <a:bodyPr wrap="none" rtlCol="0">
            <a:spAutoFit/>
          </a:bodyPr>
          <a:lstStyle/>
          <a:p>
            <a:r>
              <a:rPr lang="en-US" sz="3600" dirty="0" smtClean="0">
                <a:solidFill>
                  <a:srgbClr val="F37120"/>
                </a:solidFill>
              </a:rPr>
              <a:t>Recording of the video</a:t>
            </a:r>
            <a:endParaRPr lang="en-US" sz="3600" dirty="0">
              <a:solidFill>
                <a:srgbClr val="F37120"/>
              </a:solidFill>
            </a:endParaRPr>
          </a:p>
        </p:txBody>
      </p:sp>
      <p:sp>
        <p:nvSpPr>
          <p:cNvPr id="10" name="TextBox 9"/>
          <p:cNvSpPr txBox="1"/>
          <p:nvPr/>
        </p:nvSpPr>
        <p:spPr>
          <a:xfrm>
            <a:off x="4209394" y="3260321"/>
            <a:ext cx="4548040" cy="646331"/>
          </a:xfrm>
          <a:prstGeom prst="rect">
            <a:avLst/>
          </a:prstGeom>
          <a:noFill/>
        </p:spPr>
        <p:txBody>
          <a:bodyPr wrap="none" rtlCol="0">
            <a:spAutoFit/>
          </a:bodyPr>
          <a:lstStyle/>
          <a:p>
            <a:r>
              <a:rPr lang="en-US" sz="3600" dirty="0" smtClean="0">
                <a:solidFill>
                  <a:srgbClr val="F37120"/>
                </a:solidFill>
              </a:rPr>
              <a:t>A copy of the slides</a:t>
            </a:r>
            <a:endParaRPr lang="en-US" sz="3600" dirty="0">
              <a:solidFill>
                <a:srgbClr val="F37120"/>
              </a:solidFill>
            </a:endParaRPr>
          </a:p>
        </p:txBody>
      </p:sp>
      <p:sp>
        <p:nvSpPr>
          <p:cNvPr id="11" name="TextBox 10"/>
          <p:cNvSpPr txBox="1"/>
          <p:nvPr/>
        </p:nvSpPr>
        <p:spPr>
          <a:xfrm>
            <a:off x="4361794" y="5020804"/>
            <a:ext cx="2444900" cy="646331"/>
          </a:xfrm>
          <a:prstGeom prst="rect">
            <a:avLst/>
          </a:prstGeom>
          <a:noFill/>
        </p:spPr>
        <p:txBody>
          <a:bodyPr wrap="none" rtlCol="0">
            <a:spAutoFit/>
          </a:bodyPr>
          <a:lstStyle/>
          <a:p>
            <a:r>
              <a:rPr lang="en-US" sz="3600" dirty="0" smtClean="0">
                <a:solidFill>
                  <a:srgbClr val="F37120"/>
                </a:solidFill>
              </a:rPr>
              <a:t>Resources</a:t>
            </a:r>
            <a:endParaRPr lang="en-US" sz="3600" dirty="0">
              <a:solidFill>
                <a:srgbClr val="F37120"/>
              </a:solidFill>
            </a:endParaRPr>
          </a:p>
        </p:txBody>
      </p:sp>
    </p:spTree>
    <p:extLst>
      <p:ext uri="{BB962C8B-B14F-4D97-AF65-F5344CB8AC3E}">
        <p14:creationId xmlns:p14="http://schemas.microsoft.com/office/powerpoint/2010/main" val="12562609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068293" y="-37640"/>
            <a:ext cx="3955108" cy="3450764"/>
          </a:xfrm>
          <a:prstGeom prst="rect">
            <a:avLst/>
          </a:prstGeom>
        </p:spPr>
      </p:pic>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b="-702"/>
          <a:stretch/>
        </p:blipFill>
        <p:spPr>
          <a:xfrm>
            <a:off x="8013399" y="-17159"/>
            <a:ext cx="4189139" cy="3464283"/>
          </a:xfrm>
          <a:prstGeom prst="rect">
            <a:avLst/>
          </a:prstGeom>
        </p:spPr>
      </p:pic>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47186" y="3416868"/>
            <a:ext cx="3855674" cy="3459785"/>
          </a:xfrm>
          <a:prstGeom prst="rect">
            <a:avLst/>
          </a:prstGeom>
        </p:spPr>
      </p:pic>
      <p:pic>
        <p:nvPicPr>
          <p:cNvPr id="20" name="Picture 19"/>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2573" y="-37640"/>
            <a:ext cx="4180837" cy="3484764"/>
          </a:xfrm>
          <a:prstGeom prst="rect">
            <a:avLst/>
          </a:prstGeom>
          <a:solidFill>
            <a:schemeClr val="bg1"/>
          </a:solidFill>
          <a:ln w="19050">
            <a:noFill/>
          </a:ln>
        </p:spPr>
      </p:pic>
      <p:sp>
        <p:nvSpPr>
          <p:cNvPr id="22" name="Rectangle 21"/>
          <p:cNvSpPr/>
          <p:nvPr/>
        </p:nvSpPr>
        <p:spPr>
          <a:xfrm>
            <a:off x="0" y="3413124"/>
            <a:ext cx="4147186" cy="3441832"/>
          </a:xfrm>
          <a:prstGeom prst="rect">
            <a:avLst/>
          </a:prstGeom>
          <a:solidFill>
            <a:srgbClr val="F371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p:cNvPicPr>
            <a:picLocks noChangeAspect="1"/>
          </p:cNvPicPr>
          <p:nvPr/>
        </p:nvPicPr>
        <p:blipFill rotWithShape="1">
          <a:blip r:embed="rId7" cstate="screen">
            <a:extLst>
              <a:ext uri="{28A0092B-C50C-407E-A947-70E740481C1C}">
                <a14:useLocalDpi xmlns:a14="http://schemas.microsoft.com/office/drawing/2010/main"/>
              </a:ext>
            </a:extLst>
          </a:blip>
          <a:srcRect l="64345" r="3845"/>
          <a:stretch/>
        </p:blipFill>
        <p:spPr>
          <a:xfrm rot="10800000" flipV="1">
            <a:off x="-1" y="4348135"/>
            <a:ext cx="4147186" cy="2318962"/>
          </a:xfrm>
          <a:prstGeom prst="rect">
            <a:avLst/>
          </a:prstGeom>
        </p:spPr>
      </p:pic>
      <p:pic>
        <p:nvPicPr>
          <p:cNvPr id="11" name="Picture 10"/>
          <p:cNvPicPr>
            <a:picLocks noChangeAspect="1"/>
          </p:cNvPicPr>
          <p:nvPr/>
        </p:nvPicPr>
        <p:blipFill rotWithShape="1">
          <a:blip r:embed="rId8">
            <a:extLst>
              <a:ext uri="{28A0092B-C50C-407E-A947-70E740481C1C}">
                <a14:useLocalDpi xmlns:a14="http://schemas.microsoft.com/office/drawing/2010/main" val="0"/>
              </a:ext>
            </a:extLst>
          </a:blip>
          <a:srcRect l="15971"/>
          <a:stretch/>
        </p:blipFill>
        <p:spPr>
          <a:xfrm>
            <a:off x="8002860" y="3417276"/>
            <a:ext cx="4210440" cy="3421351"/>
          </a:xfrm>
          <a:prstGeom prst="rect">
            <a:avLst/>
          </a:prstGeom>
        </p:spPr>
      </p:pic>
      <p:sp>
        <p:nvSpPr>
          <p:cNvPr id="24" name="TextBox 23"/>
          <p:cNvSpPr txBox="1"/>
          <p:nvPr/>
        </p:nvSpPr>
        <p:spPr>
          <a:xfrm>
            <a:off x="0" y="3073767"/>
            <a:ext cx="12191999" cy="938719"/>
          </a:xfrm>
          <a:prstGeom prst="rect">
            <a:avLst/>
          </a:prstGeom>
          <a:solidFill>
            <a:schemeClr val="accent5">
              <a:lumMod val="75000"/>
              <a:alpha val="51000"/>
            </a:schemeClr>
          </a:solidFill>
        </p:spPr>
        <p:txBody>
          <a:bodyPr wrap="square" rtlCol="0">
            <a:spAutoFit/>
          </a:bodyPr>
          <a:lstStyle/>
          <a:p>
            <a:pPr algn="ctr"/>
            <a:r>
              <a:rPr lang="en-US" sz="5500" b="1" dirty="0" smtClean="0">
                <a:solidFill>
                  <a:schemeClr val="bg1"/>
                </a:solidFill>
              </a:rPr>
              <a:t>How Everbridge Helps You</a:t>
            </a:r>
            <a:endParaRPr lang="en-US" sz="5500" b="1" dirty="0">
              <a:solidFill>
                <a:schemeClr val="bg1"/>
              </a:solidFill>
            </a:endParaRPr>
          </a:p>
        </p:txBody>
      </p:sp>
    </p:spTree>
    <p:extLst>
      <p:ext uri="{BB962C8B-B14F-4D97-AF65-F5344CB8AC3E}">
        <p14:creationId xmlns:p14="http://schemas.microsoft.com/office/powerpoint/2010/main" val="2126950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dissolv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ssolv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dissolve">
                                      <p:cBhvr>
                                        <p:cTn id="22" dur="500"/>
                                        <p:tgtEl>
                                          <p:spTgt spid="21"/>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dissolve">
                                      <p:cBhvr>
                                        <p:cTn id="25" dur="5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dissolve">
                                      <p:cBhvr>
                                        <p:cTn id="30" dur="500"/>
                                        <p:tgtEl>
                                          <p:spTgt spid="7"/>
                                        </p:tgtEl>
                                      </p:cBhvr>
                                    </p:animEffect>
                                  </p:childTnLst>
                                </p:cTn>
                              </p:par>
                              <p:par>
                                <p:cTn id="31" presetID="1"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Our </a:t>
            </a:r>
            <a:r>
              <a:rPr lang="en-US" dirty="0" smtClean="0"/>
              <a:t>Speaker</a:t>
            </a:r>
            <a:endParaRPr lang="en-US" dirty="0"/>
          </a:p>
        </p:txBody>
      </p:sp>
      <p:sp>
        <p:nvSpPr>
          <p:cNvPr id="4" name="Text Placeholder 4"/>
          <p:cNvSpPr>
            <a:spLocks noGrp="1"/>
          </p:cNvSpPr>
          <p:nvPr>
            <p:ph type="body" sz="quarter" idx="12"/>
          </p:nvPr>
        </p:nvSpPr>
        <p:spPr>
          <a:xfrm>
            <a:off x="947937" y="1270285"/>
            <a:ext cx="9399752" cy="470034"/>
          </a:xfrm>
        </p:spPr>
        <p:txBody>
          <a:bodyPr>
            <a:noAutofit/>
          </a:bodyPr>
          <a:lstStyle/>
          <a:p>
            <a:pPr marL="0" indent="0">
              <a:buNone/>
            </a:pPr>
            <a:r>
              <a:rPr lang="en-US" b="0" dirty="0" smtClean="0">
                <a:solidFill>
                  <a:srgbClr val="F37120"/>
                </a:solidFill>
              </a:rPr>
              <a:t>J. Robert “Bob” McKee, D.Sc.(c), M.B.A.  Boston University HEM</a:t>
            </a:r>
          </a:p>
        </p:txBody>
      </p:sp>
      <p:sp>
        <p:nvSpPr>
          <p:cNvPr id="5" name="TextBox 4"/>
          <p:cNvSpPr txBox="1"/>
          <p:nvPr/>
        </p:nvSpPr>
        <p:spPr>
          <a:xfrm>
            <a:off x="4357832" y="1883915"/>
            <a:ext cx="6315423" cy="3970318"/>
          </a:xfrm>
          <a:prstGeom prst="rect">
            <a:avLst/>
          </a:prstGeom>
          <a:noFill/>
        </p:spPr>
        <p:txBody>
          <a:bodyPr wrap="square" rtlCol="0">
            <a:spAutoFit/>
          </a:bodyPr>
          <a:lstStyle/>
          <a:p>
            <a:r>
              <a:rPr lang="en-US" sz="1400" dirty="0"/>
              <a:t>Bob has over 30 years of experience in Fire/EMS, Emergency Management, Disaster Preparedness and Crisis Planning. He has worked at the local, state, federal and international government levels in emergency response and crisis management.</a:t>
            </a:r>
            <a:br>
              <a:rPr lang="en-US" sz="1400" dirty="0"/>
            </a:br>
            <a:r>
              <a:rPr lang="en-US" sz="1400" dirty="0"/>
              <a:t/>
            </a:r>
            <a:br>
              <a:rPr lang="en-US" sz="1400" dirty="0"/>
            </a:br>
            <a:r>
              <a:rPr lang="en-US" sz="1400" dirty="0"/>
              <a:t>He was Agency Chief for Texas Task Force One Urban Search and Rescue, and the ESF-9 Director of the State of Texas.  In addition, responding to State and Federal incidents for the Federal Emergency Management Agency (FEMA), serving on the DHS/FEMA Incident Management Team. He served as a Division Director at Texas A&amp;M University overseeing the development and training of Disaster City for worldwide participants. </a:t>
            </a:r>
            <a:endParaRPr lang="en-US" sz="1400" dirty="0" smtClean="0"/>
          </a:p>
          <a:p>
            <a:r>
              <a:rPr lang="en-US" sz="1400" dirty="0"/>
              <a:t/>
            </a:r>
            <a:br>
              <a:rPr lang="en-US" sz="1400" dirty="0"/>
            </a:br>
            <a:r>
              <a:rPr lang="en-US" sz="1400" dirty="0"/>
              <a:t>Bob served as Fire Chief and Paramedic for Mad River Fire Department in Ohio. He has been deployed on numerous State and Federal disaster response teams including the World Trade Center on 9/11, Space Shuttle Columbia Disaster, Hurricane Katrina and Hurricane Ike, and the Haiti Earthquake Response to highlight just a few.</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47937" y="1883915"/>
            <a:ext cx="2079170" cy="3118756"/>
          </a:xfrm>
          <a:prstGeom prst="rect">
            <a:avLst/>
          </a:prstGeom>
        </p:spPr>
      </p:pic>
    </p:spTree>
    <p:extLst>
      <p:ext uri="{BB962C8B-B14F-4D97-AF65-F5344CB8AC3E}">
        <p14:creationId xmlns:p14="http://schemas.microsoft.com/office/powerpoint/2010/main" val="690501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Our </a:t>
            </a:r>
            <a:r>
              <a:rPr lang="en-US" dirty="0" smtClean="0"/>
              <a:t>Speaker</a:t>
            </a:r>
            <a:endParaRPr lang="en-US" dirty="0"/>
          </a:p>
        </p:txBody>
      </p:sp>
      <p:sp>
        <p:nvSpPr>
          <p:cNvPr id="4" name="Text Placeholder 4"/>
          <p:cNvSpPr>
            <a:spLocks noGrp="1"/>
          </p:cNvSpPr>
          <p:nvPr>
            <p:ph type="body" sz="quarter" idx="12"/>
          </p:nvPr>
        </p:nvSpPr>
        <p:spPr>
          <a:xfrm>
            <a:off x="947937" y="1270285"/>
            <a:ext cx="9855530" cy="470034"/>
          </a:xfrm>
        </p:spPr>
        <p:txBody>
          <a:bodyPr>
            <a:noAutofit/>
          </a:bodyPr>
          <a:lstStyle/>
          <a:p>
            <a:pPr marL="0" indent="0">
              <a:buNone/>
            </a:pPr>
            <a:r>
              <a:rPr lang="en-US" b="0" dirty="0" smtClean="0">
                <a:solidFill>
                  <a:srgbClr val="F37120"/>
                </a:solidFill>
              </a:rPr>
              <a:t>Chris Brooks, Ph.D. Candidate at BU Medical School</a:t>
            </a:r>
            <a:endParaRPr lang="en-US" b="0" dirty="0" smtClean="0">
              <a:solidFill>
                <a:srgbClr val="F37120"/>
              </a:solidFill>
            </a:endParaRPr>
          </a:p>
        </p:txBody>
      </p:sp>
      <p:sp>
        <p:nvSpPr>
          <p:cNvPr id="5" name="TextBox 4"/>
          <p:cNvSpPr txBox="1"/>
          <p:nvPr/>
        </p:nvSpPr>
        <p:spPr>
          <a:xfrm>
            <a:off x="3968366" y="2404532"/>
            <a:ext cx="6315423" cy="2246769"/>
          </a:xfrm>
          <a:prstGeom prst="rect">
            <a:avLst/>
          </a:prstGeom>
          <a:noFill/>
        </p:spPr>
        <p:txBody>
          <a:bodyPr wrap="square" rtlCol="0">
            <a:spAutoFit/>
          </a:bodyPr>
          <a:lstStyle/>
          <a:p>
            <a:r>
              <a:rPr lang="en-US" sz="1400" dirty="0"/>
              <a:t>Chris Brooks is a PhD Student in the Anatomy and Neurobiology Doctoral Program, and has been a part of the laboratory for Human Neurobiology at Boston University since February 2014. Chris is interested in the neurobiological foundations of learning, specifically how neuroscience can be used to inform improvements in the policies of secondary and higher education.  Currently, Chris is working on projects involving Parkinson's disease and quantifying motor movements.  In addition to his studies, Chris is active in environmental areas such as meteorology and space weather, particularly the upcoming solar eclipse.</a:t>
            </a:r>
            <a:endParaRPr lang="en-US" sz="1400"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9572" t="12222" r="7539"/>
          <a:stretch/>
        </p:blipFill>
        <p:spPr>
          <a:xfrm>
            <a:off x="1236133" y="2404532"/>
            <a:ext cx="2081044" cy="2506134"/>
          </a:xfrm>
          <a:prstGeom prst="rect">
            <a:avLst/>
          </a:prstGeom>
        </p:spPr>
      </p:pic>
    </p:spTree>
    <p:extLst>
      <p:ext uri="{BB962C8B-B14F-4D97-AF65-F5344CB8AC3E}">
        <p14:creationId xmlns:p14="http://schemas.microsoft.com/office/powerpoint/2010/main" val="2135707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594" y="1162050"/>
            <a:ext cx="6906087" cy="3467100"/>
          </a:xfrm>
          <a:prstGeom prst="rect">
            <a:avLst/>
          </a:prstGeom>
        </p:spPr>
      </p:pic>
      <p:sp>
        <p:nvSpPr>
          <p:cNvPr id="13" name="Right Arrow 12"/>
          <p:cNvSpPr/>
          <p:nvPr/>
        </p:nvSpPr>
        <p:spPr>
          <a:xfrm>
            <a:off x="1711569" y="4423311"/>
            <a:ext cx="5184531" cy="2123549"/>
          </a:xfrm>
          <a:prstGeom prst="rightArrow">
            <a:avLst/>
          </a:prstGeom>
          <a:solidFill>
            <a:srgbClr val="0C61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11"/>
          </p:nvPr>
        </p:nvSpPr>
        <p:spPr/>
        <p:txBody>
          <a:bodyPr/>
          <a:lstStyle/>
          <a:p>
            <a:r>
              <a:rPr lang="en-US" dirty="0" smtClean="0"/>
              <a:t>Eclipse 2017</a:t>
            </a:r>
            <a:endParaRPr lang="en-US" dirty="0"/>
          </a:p>
        </p:txBody>
      </p:sp>
      <p:sp>
        <p:nvSpPr>
          <p:cNvPr id="5" name="TextBox 4"/>
          <p:cNvSpPr txBox="1"/>
          <p:nvPr/>
        </p:nvSpPr>
        <p:spPr>
          <a:xfrm>
            <a:off x="7753350" y="1314450"/>
            <a:ext cx="3638550" cy="3416320"/>
          </a:xfrm>
          <a:prstGeom prst="rect">
            <a:avLst/>
          </a:prstGeom>
          <a:noFill/>
        </p:spPr>
        <p:txBody>
          <a:bodyPr wrap="square" rtlCol="0">
            <a:spAutoFit/>
          </a:bodyPr>
          <a:lstStyle/>
          <a:p>
            <a:pPr marL="285750" indent="-285750">
              <a:buFont typeface="Arial" charset="0"/>
              <a:buChar char="•"/>
            </a:pPr>
            <a:r>
              <a:rPr lang="en-US" dirty="0" smtClean="0"/>
              <a:t>7 Million Visitors Moving into the Path of Totality</a:t>
            </a:r>
          </a:p>
          <a:p>
            <a:pPr marL="285750" indent="-285750">
              <a:buFont typeface="Arial" charset="0"/>
              <a:buChar char="•"/>
            </a:pPr>
            <a:r>
              <a:rPr lang="en-US" dirty="0" smtClean="0"/>
              <a:t>Near night time conditions in the sky, some stars will be visible</a:t>
            </a:r>
          </a:p>
          <a:p>
            <a:pPr marL="285750" indent="-285750">
              <a:buFont typeface="Arial" charset="0"/>
              <a:buChar char="•"/>
            </a:pPr>
            <a:r>
              <a:rPr lang="en-US" dirty="0" smtClean="0"/>
              <a:t>Visitors may change their original plans if weather obstructs the view</a:t>
            </a:r>
          </a:p>
          <a:p>
            <a:pPr marL="285750" indent="-285750">
              <a:buFont typeface="Arial" charset="0"/>
              <a:buChar char="•"/>
            </a:pPr>
            <a:r>
              <a:rPr lang="en-US" dirty="0" smtClean="0"/>
              <a:t>Communities should plan for a 4-day event as visitors come into an area and depart after the event</a:t>
            </a:r>
          </a:p>
        </p:txBody>
      </p:sp>
      <p:sp>
        <p:nvSpPr>
          <p:cNvPr id="8" name="Oval 7"/>
          <p:cNvSpPr/>
          <p:nvPr/>
        </p:nvSpPr>
        <p:spPr>
          <a:xfrm>
            <a:off x="819150" y="1162050"/>
            <a:ext cx="1104900" cy="11049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10:18</a:t>
            </a:r>
            <a:r>
              <a:rPr lang="en-US" sz="2000" dirty="0" smtClean="0">
                <a:solidFill>
                  <a:schemeClr val="bg1"/>
                </a:solidFill>
              </a:rPr>
              <a:t> </a:t>
            </a:r>
          </a:p>
          <a:p>
            <a:pPr algn="ctr"/>
            <a:r>
              <a:rPr lang="en-US" sz="1600" dirty="0" smtClean="0">
                <a:solidFill>
                  <a:schemeClr val="bg1"/>
                </a:solidFill>
              </a:rPr>
              <a:t>am PT</a:t>
            </a:r>
            <a:endParaRPr lang="en-US" sz="1600" dirty="0">
              <a:solidFill>
                <a:schemeClr val="bg1"/>
              </a:solidFill>
            </a:endParaRPr>
          </a:p>
        </p:txBody>
      </p:sp>
      <p:sp>
        <p:nvSpPr>
          <p:cNvPr id="9" name="Oval 8"/>
          <p:cNvSpPr/>
          <p:nvPr/>
        </p:nvSpPr>
        <p:spPr>
          <a:xfrm>
            <a:off x="5791200" y="3079760"/>
            <a:ext cx="1104900" cy="11049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2:45</a:t>
            </a:r>
            <a:r>
              <a:rPr lang="en-US" sz="1600" dirty="0" smtClean="0">
                <a:solidFill>
                  <a:schemeClr val="bg1"/>
                </a:solidFill>
              </a:rPr>
              <a:t> pm ET</a:t>
            </a:r>
            <a:endParaRPr lang="en-US" sz="1600" dirty="0">
              <a:solidFill>
                <a:schemeClr val="bg1"/>
              </a:solidFill>
            </a:endParaRPr>
          </a:p>
        </p:txBody>
      </p:sp>
      <p:sp>
        <p:nvSpPr>
          <p:cNvPr id="12" name="TextBox 11"/>
          <p:cNvSpPr txBox="1"/>
          <p:nvPr/>
        </p:nvSpPr>
        <p:spPr>
          <a:xfrm>
            <a:off x="2073933" y="5034007"/>
            <a:ext cx="4035079" cy="830997"/>
          </a:xfrm>
          <a:prstGeom prst="rect">
            <a:avLst/>
          </a:prstGeom>
          <a:noFill/>
        </p:spPr>
        <p:txBody>
          <a:bodyPr wrap="none" rtlCol="0">
            <a:spAutoFit/>
          </a:bodyPr>
          <a:lstStyle/>
          <a:p>
            <a:r>
              <a:rPr lang="en-US" sz="2400" dirty="0" smtClean="0">
                <a:solidFill>
                  <a:schemeClr val="bg1"/>
                </a:solidFill>
              </a:rPr>
              <a:t>Time to Travel Across U.S</a:t>
            </a:r>
            <a:r>
              <a:rPr lang="en-US" sz="2400" dirty="0" smtClean="0">
                <a:solidFill>
                  <a:schemeClr val="bg1"/>
                </a:solidFill>
              </a:rPr>
              <a:t>. </a:t>
            </a:r>
            <a:endParaRPr lang="en-US" sz="2400" dirty="0" smtClean="0">
              <a:solidFill>
                <a:schemeClr val="bg1"/>
              </a:solidFill>
            </a:endParaRPr>
          </a:p>
          <a:p>
            <a:r>
              <a:rPr lang="en-US" sz="2400" dirty="0" smtClean="0">
                <a:solidFill>
                  <a:schemeClr val="bg1"/>
                </a:solidFill>
              </a:rPr>
              <a:t>1 Hour, 27 Minutes</a:t>
            </a:r>
            <a:endParaRPr lang="en-US" sz="2400" dirty="0">
              <a:solidFill>
                <a:schemeClr val="bg1"/>
              </a:solidFill>
            </a:endParaRPr>
          </a:p>
        </p:txBody>
      </p:sp>
    </p:spTree>
    <p:extLst>
      <p:ext uri="{BB962C8B-B14F-4D97-AF65-F5344CB8AC3E}">
        <p14:creationId xmlns:p14="http://schemas.microsoft.com/office/powerpoint/2010/main" val="346483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POLL QUESTION</a:t>
            </a:r>
            <a:endParaRPr lang="en-US" dirty="0"/>
          </a:p>
        </p:txBody>
      </p:sp>
      <p:sp>
        <p:nvSpPr>
          <p:cNvPr id="3" name="Text Placeholder 2"/>
          <p:cNvSpPr>
            <a:spLocks noGrp="1"/>
          </p:cNvSpPr>
          <p:nvPr>
            <p:ph type="body" sz="quarter" idx="12"/>
          </p:nvPr>
        </p:nvSpPr>
        <p:spPr>
          <a:xfrm>
            <a:off x="254000" y="1814432"/>
            <a:ext cx="11582400" cy="2928050"/>
          </a:xfrm>
        </p:spPr>
        <p:txBody>
          <a:bodyPr/>
          <a:lstStyle/>
          <a:p>
            <a:pPr marL="0" indent="0">
              <a:buNone/>
            </a:pPr>
            <a:r>
              <a:rPr lang="en-US" dirty="0" smtClean="0"/>
              <a:t>How close are you to the Path of Totality? </a:t>
            </a:r>
          </a:p>
          <a:p>
            <a:pPr marL="800100" lvl="1" indent="-342900">
              <a:buFont typeface="Arial" charset="0"/>
              <a:buChar char="•"/>
            </a:pPr>
            <a:endParaRPr lang="en-US" dirty="0" smtClean="0"/>
          </a:p>
          <a:p>
            <a:pPr marL="800100" lvl="1" indent="-342900">
              <a:buFont typeface="Arial" charset="0"/>
              <a:buChar char="•"/>
            </a:pPr>
            <a:r>
              <a:rPr lang="en-US" dirty="0" smtClean="0"/>
              <a:t>We’re on the Path of Totality</a:t>
            </a:r>
          </a:p>
          <a:p>
            <a:pPr marL="800100" lvl="1" indent="-342900">
              <a:buFont typeface="Arial" charset="0"/>
              <a:buChar char="•"/>
            </a:pPr>
            <a:r>
              <a:rPr lang="en-US" dirty="0" smtClean="0"/>
              <a:t>We are within 50 miles of the Path of Totality</a:t>
            </a:r>
          </a:p>
          <a:p>
            <a:pPr marL="800100" lvl="1" indent="-342900">
              <a:buFont typeface="Arial" charset="0"/>
              <a:buChar char="•"/>
            </a:pPr>
            <a:r>
              <a:rPr lang="en-US" dirty="0" smtClean="0"/>
              <a:t>We are more than 50 miles from the Path of Totality</a:t>
            </a:r>
          </a:p>
        </p:txBody>
      </p:sp>
    </p:spTree>
    <p:extLst>
      <p:ext uri="{BB962C8B-B14F-4D97-AF65-F5344CB8AC3E}">
        <p14:creationId xmlns:p14="http://schemas.microsoft.com/office/powerpoint/2010/main" val="525521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Communities Need a Soup to Nuts Approach</a:t>
            </a:r>
            <a:endParaRPr lang="en-US" dirty="0"/>
          </a:p>
        </p:txBody>
      </p:sp>
      <p:sp>
        <p:nvSpPr>
          <p:cNvPr id="3" name="Text Placeholder 2"/>
          <p:cNvSpPr>
            <a:spLocks noGrp="1"/>
          </p:cNvSpPr>
          <p:nvPr>
            <p:ph type="body" sz="quarter" idx="12"/>
          </p:nvPr>
        </p:nvSpPr>
        <p:spPr>
          <a:xfrm>
            <a:off x="4215246" y="1195536"/>
            <a:ext cx="7621153" cy="5248275"/>
          </a:xfrm>
        </p:spPr>
        <p:txBody>
          <a:bodyPr>
            <a:normAutofit/>
          </a:bodyPr>
          <a:lstStyle/>
          <a:p>
            <a:pPr marL="0" indent="0">
              <a:buNone/>
            </a:pPr>
            <a:r>
              <a:rPr lang="en-US" sz="2000" dirty="0" smtClean="0">
                <a:solidFill>
                  <a:srgbClr val="F37120"/>
                </a:solidFill>
              </a:rPr>
              <a:t>Communities aren’t just thinking about traffic and parking, they are also planning: </a:t>
            </a:r>
          </a:p>
          <a:p>
            <a:endParaRPr lang="en-US" sz="1100" b="0" dirty="0" smtClean="0"/>
          </a:p>
          <a:p>
            <a:r>
              <a:rPr lang="en-US" sz="1600" b="0" dirty="0" smtClean="0"/>
              <a:t>Hospitals ED surges due to car accidents, drug and alcohol use, and minor injuries while reaching viewing places</a:t>
            </a:r>
          </a:p>
          <a:p>
            <a:r>
              <a:rPr lang="en-US" sz="1600" b="0" dirty="0" smtClean="0"/>
              <a:t>Resources for visitors like water and port-a-</a:t>
            </a:r>
            <a:r>
              <a:rPr lang="en-US" sz="1600" b="0" dirty="0" err="1" smtClean="0"/>
              <a:t>potties</a:t>
            </a:r>
            <a:endParaRPr lang="en-US" sz="1600" b="0" dirty="0" smtClean="0"/>
          </a:p>
          <a:p>
            <a:r>
              <a:rPr lang="en-US" sz="1600" b="0" dirty="0" smtClean="0"/>
              <a:t>Weather shifts like drops in temperature by up to 10°F and wind gusts</a:t>
            </a:r>
          </a:p>
          <a:p>
            <a:r>
              <a:rPr lang="en-US" sz="1600" b="0" dirty="0" smtClean="0"/>
              <a:t>How to talk to the press if an incident occurs</a:t>
            </a:r>
          </a:p>
          <a:p>
            <a:r>
              <a:rPr lang="en-US" sz="1600" b="0" dirty="0" smtClean="0"/>
              <a:t>Coordinating with county, state, and other government agencies if additional assistance is required</a:t>
            </a:r>
          </a:p>
          <a:p>
            <a:r>
              <a:rPr lang="en-US" sz="1600" b="0" dirty="0" smtClean="0"/>
              <a:t>And yes, possible Lizard Man sightings – maybe Big Foot too </a:t>
            </a:r>
          </a:p>
          <a:p>
            <a:endParaRPr lang="en-US" sz="2000" b="0" dirty="0" smtClean="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800" y="1195536"/>
            <a:ext cx="3098799" cy="2706284"/>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6849" y="4235534"/>
            <a:ext cx="3961247" cy="2510325"/>
          </a:xfrm>
          <a:prstGeom prst="rect">
            <a:avLst/>
          </a:prstGeom>
        </p:spPr>
      </p:pic>
    </p:spTree>
    <p:extLst>
      <p:ext uri="{BB962C8B-B14F-4D97-AF65-F5344CB8AC3E}">
        <p14:creationId xmlns:p14="http://schemas.microsoft.com/office/powerpoint/2010/main" val="9213370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dirty="0" smtClean="0"/>
              <a:t>Definition of a Mass Gathering</a:t>
            </a:r>
            <a:endParaRPr lang="en-US" dirty="0"/>
          </a:p>
        </p:txBody>
      </p:sp>
      <p:sp>
        <p:nvSpPr>
          <p:cNvPr id="5" name="TextBox 4"/>
          <p:cNvSpPr txBox="1"/>
          <p:nvPr/>
        </p:nvSpPr>
        <p:spPr>
          <a:xfrm>
            <a:off x="1550505" y="1371598"/>
            <a:ext cx="7295322" cy="3231654"/>
          </a:xfrm>
          <a:prstGeom prst="rect">
            <a:avLst/>
          </a:prstGeom>
          <a:noFill/>
        </p:spPr>
        <p:txBody>
          <a:bodyPr wrap="square" rtlCol="0">
            <a:spAutoFit/>
          </a:bodyPr>
          <a:lstStyle/>
          <a:p>
            <a:r>
              <a:rPr lang="en-US" sz="2400" dirty="0" smtClean="0">
                <a:solidFill>
                  <a:srgbClr val="F37120"/>
                </a:solidFill>
              </a:rPr>
              <a:t>FEMA defines a mass gathering as: </a:t>
            </a:r>
          </a:p>
          <a:p>
            <a:endParaRPr lang="en-US" dirty="0"/>
          </a:p>
          <a:p>
            <a:pPr lvl="1"/>
            <a:r>
              <a:rPr lang="en-US" dirty="0"/>
              <a:t>a non-routine activity within a community that brings together a large number of people. Emphasis is not placed on the total number of people attending but rather the impact on the community’s ability to respond to a large-scale emergency or disaster or the exceptional demands that the activity places on response services. A community’s special event requires additional planning, preparedness, and mitigation efforts of local emergency response and public safety agencies.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23356" y="3789018"/>
            <a:ext cx="2540000" cy="2540000"/>
          </a:xfrm>
          <a:prstGeom prst="rect">
            <a:avLst/>
          </a:prstGeom>
        </p:spPr>
      </p:pic>
    </p:spTree>
    <p:extLst>
      <p:ext uri="{BB962C8B-B14F-4D97-AF65-F5344CB8AC3E}">
        <p14:creationId xmlns:p14="http://schemas.microsoft.com/office/powerpoint/2010/main" val="292964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ase Slide">
  <a:themeElements>
    <a:clrScheme name="Custom 53">
      <a:dk1>
        <a:sysClr val="windowText" lastClr="000000"/>
      </a:dk1>
      <a:lt1>
        <a:sysClr val="window" lastClr="FFFFFF"/>
      </a:lt1>
      <a:dk2>
        <a:srgbClr val="3A3838"/>
      </a:dk2>
      <a:lt2>
        <a:srgbClr val="E7E6E6"/>
      </a:lt2>
      <a:accent1>
        <a:srgbClr val="D01F29"/>
      </a:accent1>
      <a:accent2>
        <a:srgbClr val="F37120"/>
      </a:accent2>
      <a:accent3>
        <a:srgbClr val="00994C"/>
      </a:accent3>
      <a:accent4>
        <a:srgbClr val="3D6578"/>
      </a:accent4>
      <a:accent5>
        <a:srgbClr val="42C1F0"/>
      </a:accent5>
      <a:accent6>
        <a:srgbClr val="7F3F97"/>
      </a:accent6>
      <a:hlink>
        <a:srgbClr val="A5A5A5"/>
      </a:hlink>
      <a:folHlink>
        <a:srgbClr val="D8D8D8"/>
      </a:folHlink>
    </a:clrScheme>
    <a:fontScheme name="everbridge">
      <a:majorFont>
        <a:latin typeface="Century Gothic"/>
        <a:ea typeface=""/>
        <a:cs typeface=""/>
      </a:majorFont>
      <a:minorFont>
        <a:latin typeface="Century Gothic"/>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127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B PPT Template September 2016_.potx" id="{2876F31F-FF88-4894-A6CA-C95243D71D67}" vid="{D80681AD-61BB-46E0-9B13-ACC26F57750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n9d7542ac54243f7a50862473bb377a3 xmlns="e3bedc0c-d251-4799-82be-851848c7bc06">
      <Terms xmlns="http://schemas.microsoft.com/office/infopath/2007/PartnerControls"/>
    </n9d7542ac54243f7a50862473bb377a3>
    <TaxCatchAll xmlns="2f88f0f5-ff39-42d6-939d-937a87da2738"/>
    <IconOverlay xmlns="http://schemas.microsoft.com/sharepoint/v4" xsi:nil="true"/>
    <Ratings xmlns="http://schemas.microsoft.com/sharepoint/v3" xsi:nil="true"/>
    <ff48843f8a7640d184ce8e203c61366e xmlns="e3bedc0c-d251-4799-82be-851848c7bc06">
      <Terms xmlns="http://schemas.microsoft.com/office/infopath/2007/PartnerControls"/>
    </ff48843f8a7640d184ce8e203c61366e>
    <m19bbd09939545569327cb1e6a995693 xmlns="e3bedc0c-d251-4799-82be-851848c7bc06">
      <Terms xmlns="http://schemas.microsoft.com/office/infopath/2007/PartnerControls"/>
    </m19bbd09939545569327cb1e6a995693>
    <LikedBy xmlns="http://schemas.microsoft.com/sharepoint/v3">
      <UserInfo>
        <DisplayName/>
        <AccountId xsi:nil="true"/>
        <AccountType/>
      </UserInfo>
    </LikedBy>
    <Description0 xmlns="e3bedc0c-d251-4799-82be-851848c7bc06">Gold Standard Presentation with ALAC-CC</Description0>
    <TaxKeywordTaxHTField xmlns="2f88f0f5-ff39-42d6-939d-937a87da2738">
      <Terms xmlns="http://schemas.microsoft.com/office/infopath/2007/PartnerControls"/>
    </TaxKeywordTaxHTField>
    <kf5dc8b920524b1f83b537408b853894 xmlns="e3bedc0c-d251-4799-82be-851848c7bc06">
      <Terms xmlns="http://schemas.microsoft.com/office/infopath/2007/PartnerControls"/>
    </kf5dc8b920524b1f83b537408b853894>
    <g19d7633070e49f98bb84db0fdf6f641 xmlns="e3bedc0c-d251-4799-82be-851848c7bc06">
      <Terms xmlns="http://schemas.microsoft.com/office/infopath/2007/PartnerControls"/>
    </g19d7633070e49f98bb84db0fdf6f641>
    <RatedBy xmlns="http://schemas.microsoft.com/sharepoint/v3">
      <UserInfo>
        <DisplayName/>
        <AccountId xsi:nil="true"/>
        <AccountType/>
      </UserInfo>
    </RatedBy>
    <SharedWithUsers xmlns="5a86b52c-a9b3-414b-8fef-9f95199cc55c">
      <UserInfo>
        <DisplayName>Jenee Guadalupe</DisplayName>
        <AccountId>65</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10480011476534FB4D320C9C9531DAE" ma:contentTypeVersion="27" ma:contentTypeDescription="Create a new document." ma:contentTypeScope="" ma:versionID="5f2dc48793a24f299fca474409d861f5">
  <xsd:schema xmlns:xsd="http://www.w3.org/2001/XMLSchema" xmlns:xs="http://www.w3.org/2001/XMLSchema" xmlns:p="http://schemas.microsoft.com/office/2006/metadata/properties" xmlns:ns1="http://schemas.microsoft.com/sharepoint/v3" xmlns:ns2="e3bedc0c-d251-4799-82be-851848c7bc06" xmlns:ns3="2f88f0f5-ff39-42d6-939d-937a87da2738" xmlns:ns4="5a86b52c-a9b3-414b-8fef-9f95199cc55c" xmlns:ns5="http://schemas.microsoft.com/sharepoint/v4" targetNamespace="http://schemas.microsoft.com/office/2006/metadata/properties" ma:root="true" ma:fieldsID="1bc08f25a1aa89489dba834991f5389d" ns1:_="" ns2:_="" ns3:_="" ns4:_="" ns5:_="">
    <xsd:import namespace="http://schemas.microsoft.com/sharepoint/v3"/>
    <xsd:import namespace="e3bedc0c-d251-4799-82be-851848c7bc06"/>
    <xsd:import namespace="2f88f0f5-ff39-42d6-939d-937a87da2738"/>
    <xsd:import namespace="5a86b52c-a9b3-414b-8fef-9f95199cc55c"/>
    <xsd:import namespace="http://schemas.microsoft.com/sharepoint/v4"/>
    <xsd:element name="properties">
      <xsd:complexType>
        <xsd:sequence>
          <xsd:element name="documentManagement">
            <xsd:complexType>
              <xsd:all>
                <xsd:element ref="ns2:Description0" minOccurs="0"/>
                <xsd:element ref="ns1:RatedBy" minOccurs="0"/>
                <xsd:element ref="ns1:Ratings" minOccurs="0"/>
                <xsd:element ref="ns1:LikedBy" minOccurs="0"/>
                <xsd:element ref="ns2:ff48843f8a7640d184ce8e203c61366e" minOccurs="0"/>
                <xsd:element ref="ns3:TaxCatchAll" minOccurs="0"/>
                <xsd:element ref="ns2:n9d7542ac54243f7a50862473bb377a3" minOccurs="0"/>
                <xsd:element ref="ns2:kf5dc8b920524b1f83b537408b853894" minOccurs="0"/>
                <xsd:element ref="ns3:TaxKeywordTaxHTField" minOccurs="0"/>
                <xsd:element ref="ns4:SharedWithUsers" minOccurs="0"/>
                <xsd:element ref="ns4:SharedWithDetails" minOccurs="0"/>
                <xsd:element ref="ns2:m19bbd09939545569327cb1e6a995693" minOccurs="0"/>
                <xsd:element ref="ns2:g19d7633070e49f98bb84db0fdf6f641" minOccurs="0"/>
                <xsd:element ref="ns5:IconOverlay" minOccurs="0"/>
                <xsd:element ref="ns4:LastSharedByUser" minOccurs="0"/>
                <xsd:element ref="ns4:LastSharedBy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RatedBy" ma:index="11"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12" nillable="true" ma:displayName="User ratings" ma:description="User ratings for the item" ma:hidden="true" ma:internalName="Ratings">
      <xsd:simpleType>
        <xsd:restriction base="dms:Note"/>
      </xsd:simpleType>
    </xsd:element>
    <xsd:element name="LikedBy" ma:index="13"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bedc0c-d251-4799-82be-851848c7bc06" elementFormDefault="qualified">
    <xsd:import namespace="http://schemas.microsoft.com/office/2006/documentManagement/types"/>
    <xsd:import namespace="http://schemas.microsoft.com/office/infopath/2007/PartnerControls"/>
    <xsd:element name="Description0" ma:index="2" nillable="true" ma:displayName="Description" ma:internalName="Description0" ma:readOnly="false">
      <xsd:simpleType>
        <xsd:restriction base="dms:Text">
          <xsd:maxLength value="255"/>
        </xsd:restriction>
      </xsd:simpleType>
    </xsd:element>
    <xsd:element name="ff48843f8a7640d184ce8e203c61366e" ma:index="14" nillable="true" ma:taxonomy="true" ma:internalName="ff48843f8a7640d184ce8e203c61366e" ma:taxonomyFieldName="Product" ma:displayName="Product" ma:readOnly="false" ma:fieldId="{ff48843f-8a76-40d1-84ce-8e203c61366e}" ma:taxonomyMulti="true" ma:sspId="2e4f7bfa-7ca2-4e7c-9dc3-cd8a9476eddc" ma:termSetId="f5025623-0c37-4264-9fc3-45c18bd10762" ma:anchorId="00000000-0000-0000-0000-000000000000" ma:open="false" ma:isKeyword="false">
      <xsd:complexType>
        <xsd:sequence>
          <xsd:element ref="pc:Terms" minOccurs="0" maxOccurs="1"/>
        </xsd:sequence>
      </xsd:complexType>
    </xsd:element>
    <xsd:element name="n9d7542ac54243f7a50862473bb377a3" ma:index="16" nillable="true" ma:taxonomy="true" ma:internalName="n9d7542ac54243f7a50862473bb377a3" ma:taxonomyFieldName="SALES_x0020_TEST" ma:displayName="Sales" ma:readOnly="false" ma:fieldId="{79d7542a-c542-43f7-a508-62473bb377a3}" ma:taxonomyMulti="true" ma:sspId="2e4f7bfa-7ca2-4e7c-9dc3-cd8a9476eddc" ma:termSetId="618ced25-9bec-418f-bbb9-60e636707d7f" ma:anchorId="00000000-0000-0000-0000-000000000000" ma:open="false" ma:isKeyword="false">
      <xsd:complexType>
        <xsd:sequence>
          <xsd:element ref="pc:Terms" minOccurs="0" maxOccurs="1"/>
        </xsd:sequence>
      </xsd:complexType>
    </xsd:element>
    <xsd:element name="kf5dc8b920524b1f83b537408b853894" ma:index="17" nillable="true" ma:taxonomy="true" ma:internalName="kf5dc8b920524b1f83b537408b853894" ma:taxonomyFieldName="Industry" ma:displayName="Industry" ma:readOnly="false" ma:fieldId="{4f5dc8b9-2052-4b1f-83b5-37408b853894}" ma:taxonomyMulti="true" ma:sspId="2e4f7bfa-7ca2-4e7c-9dc3-cd8a9476eddc" ma:termSetId="2a6d0dd0-4a1c-4456-b21f-eb27ac0ad747" ma:anchorId="00000000-0000-0000-0000-000000000000" ma:open="false" ma:isKeyword="false">
      <xsd:complexType>
        <xsd:sequence>
          <xsd:element ref="pc:Terms" minOccurs="0" maxOccurs="1"/>
        </xsd:sequence>
      </xsd:complexType>
    </xsd:element>
    <xsd:element name="m19bbd09939545569327cb1e6a995693" ma:index="21" nillable="true" ma:taxonomy="true" ma:internalName="m19bbd09939545569327cb1e6a995693" ma:taxonomyFieldName="Professional_x0020_Services" ma:displayName="Professional Services" ma:default="" ma:fieldId="{619bbd09-9395-4556-9327-cb1e6a995693}" ma:sspId="2e4f7bfa-7ca2-4e7c-9dc3-cd8a9476eddc" ma:termSetId="0697830e-07da-4749-ba4d-bd4d7dd77ebe" ma:anchorId="00000000-0000-0000-0000-000000000000" ma:open="false" ma:isKeyword="false">
      <xsd:complexType>
        <xsd:sequence>
          <xsd:element ref="pc:Terms" minOccurs="0" maxOccurs="1"/>
        </xsd:sequence>
      </xsd:complexType>
    </xsd:element>
    <xsd:element name="g19d7633070e49f98bb84db0fdf6f641" ma:index="22" nillable="true" ma:taxonomy="true" ma:internalName="g19d7633070e49f98bb84db0fdf6f641" ma:taxonomyFieldName="Legal" ma:displayName="Legal" ma:default="" ma:fieldId="{019d7633-070e-49f9-8bb8-4db0fdf6f641}" ma:sspId="2e4f7bfa-7ca2-4e7c-9dc3-cd8a9476eddc" ma:termSetId="04db0e54-f962-44e8-a721-79971bdb90e0"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f88f0f5-ff39-42d6-939d-937a87da2738"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6684ddb7-54e5-4ac6-a058-3e5c6e2a15ff}" ma:internalName="TaxCatchAll" ma:showField="CatchAllData" ma:web="5a86b52c-a9b3-414b-8fef-9f95199cc55c">
      <xsd:complexType>
        <xsd:complexContent>
          <xsd:extension base="dms:MultiChoiceLookup">
            <xsd:sequence>
              <xsd:element name="Value" type="dms:Lookup" maxOccurs="unbounded" minOccurs="0" nillable="true"/>
            </xsd:sequence>
          </xsd:extension>
        </xsd:complexContent>
      </xsd:complexType>
    </xsd:element>
    <xsd:element name="TaxKeywordTaxHTField" ma:index="18" nillable="true" ma:taxonomy="true" ma:internalName="TaxKeywordTaxHTField" ma:taxonomyFieldName="TaxKeyword" ma:displayName="Enterprise Keywords" ma:fieldId="{23f27201-bee3-471e-b2e7-b64fd8b7ca38}" ma:taxonomyMulti="true" ma:sspId="2e4f7bfa-7ca2-4e7c-9dc3-cd8a9476eddc"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a86b52c-a9b3-414b-8fef-9f95199cc55c" elementFormDefault="qualified">
    <xsd:import namespace="http://schemas.microsoft.com/office/2006/documentManagement/types"/>
    <xsd:import namespace="http://schemas.microsoft.com/office/infopath/2007/PartnerControls"/>
    <xsd:element name="SharedWithUsers" ma:index="1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description="" ma:internalName="SharedWithDetails" ma:readOnly="true">
      <xsd:simpleType>
        <xsd:restriction base="dms:Note">
          <xsd:maxLength value="255"/>
        </xsd:restriction>
      </xsd:simpleType>
    </xsd:element>
    <xsd:element name="LastSharedByUser" ma:index="28" nillable="true" ma:displayName="Last Shared By User" ma:description="" ma:internalName="LastSharedByUser" ma:readOnly="true">
      <xsd:simpleType>
        <xsd:restriction base="dms:Note">
          <xsd:maxLength value="255"/>
        </xsd:restriction>
      </xsd:simpleType>
    </xsd:element>
    <xsd:element name="LastSharedByTime" ma:index="29"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7"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3"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E8A8BB1-B1F8-40ED-AF06-B3046407E676}">
  <ds:schemaRefs>
    <ds:schemaRef ds:uri="http://schemas.microsoft.com/office/infopath/2007/PartnerControls"/>
    <ds:schemaRef ds:uri="e3bedc0c-d251-4799-82be-851848c7bc06"/>
    <ds:schemaRef ds:uri="http://purl.org/dc/dcmitype/"/>
    <ds:schemaRef ds:uri="http://schemas.microsoft.com/sharepoint/v3"/>
    <ds:schemaRef ds:uri="5a86b52c-a9b3-414b-8fef-9f95199cc55c"/>
    <ds:schemaRef ds:uri="2f88f0f5-ff39-42d6-939d-937a87da2738"/>
    <ds:schemaRef ds:uri="http://purl.org/dc/elements/1.1/"/>
    <ds:schemaRef ds:uri="http://schemas.openxmlformats.org/package/2006/metadata/core-properties"/>
    <ds:schemaRef ds:uri="http://schemas.microsoft.com/office/2006/documentManagement/types"/>
    <ds:schemaRef ds:uri="http://schemas.microsoft.com/office/2006/metadata/properties"/>
    <ds:schemaRef ds:uri="http://schemas.microsoft.com/sharepoint/v4"/>
    <ds:schemaRef ds:uri="http://www.w3.org/XML/1998/namespace"/>
    <ds:schemaRef ds:uri="http://purl.org/dc/terms/"/>
  </ds:schemaRefs>
</ds:datastoreItem>
</file>

<file path=customXml/itemProps2.xml><?xml version="1.0" encoding="utf-8"?>
<ds:datastoreItem xmlns:ds="http://schemas.openxmlformats.org/officeDocument/2006/customXml" ds:itemID="{8175BECF-CA85-4DF7-AD03-A55B19469364}">
  <ds:schemaRefs>
    <ds:schemaRef ds:uri="http://schemas.microsoft.com/sharepoint/v3/contenttype/forms"/>
  </ds:schemaRefs>
</ds:datastoreItem>
</file>

<file path=customXml/itemProps3.xml><?xml version="1.0" encoding="utf-8"?>
<ds:datastoreItem xmlns:ds="http://schemas.openxmlformats.org/officeDocument/2006/customXml" ds:itemID="{4EED3CE6-DF21-42F0-BD9D-39DE738D70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bedc0c-d251-4799-82be-851848c7bc06"/>
    <ds:schemaRef ds:uri="2f88f0f5-ff39-42d6-939d-937a87da2738"/>
    <ds:schemaRef ds:uri="5a86b52c-a9b3-414b-8fef-9f95199cc55c"/>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Facet</Template>
  <TotalTime>62751</TotalTime>
  <Words>1276</Words>
  <Application>Microsoft Macintosh PowerPoint</Application>
  <PresentationFormat>Widescreen</PresentationFormat>
  <Paragraphs>217</Paragraphs>
  <Slides>36</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Calibri</vt:lpstr>
      <vt:lpstr>Century Gothic</vt:lpstr>
      <vt:lpstr>Century Schoolbook</vt:lpstr>
      <vt:lpstr>Courier New</vt:lpstr>
      <vt:lpstr>ＭＳ Ｐゴシック</vt:lpstr>
      <vt:lpstr>Arial</vt:lpstr>
      <vt:lpstr>Base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Bill Betcher</dc:creator>
  <cp:keywords/>
  <cp:lastModifiedBy>Lisa Johnson</cp:lastModifiedBy>
  <cp:revision>469</cp:revision>
  <cp:lastPrinted>2017-06-22T14:38:24Z</cp:lastPrinted>
  <dcterms:created xsi:type="dcterms:W3CDTF">2015-10-21T13:45:36Z</dcterms:created>
  <dcterms:modified xsi:type="dcterms:W3CDTF">2017-08-16T14:54:09Z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0x010100C10480011476534FB4D320C9C9531DAE</vt:lpwstr>
  </property>
  <property fmtid="{D5CDD505-2E9C-101B-9397-08002B2CF9AE}" pid="3" name="TaxKeyword">
    <vt:lpwstr/>
  </property>
  <property fmtid="{D5CDD505-2E9C-101B-9397-08002B2CF9AE}" pid="4" name="e727c66cfc77454fa06e20e3a7928ac3">
    <vt:lpwstr/>
  </property>
  <property fmtid="{D5CDD505-2E9C-101B-9397-08002B2CF9AE}" pid="5" name="Vertical">
    <vt:lpwstr/>
  </property>
  <property fmtid="{D5CDD505-2E9C-101B-9397-08002B2CF9AE}" pid="6" name="Everbridge Product">
    <vt:lpwstr/>
  </property>
  <property fmtid="{D5CDD505-2E9C-101B-9397-08002B2CF9AE}" pid="7" name="bf0f7d95f4944c59b644092689e64934">
    <vt:lpwstr/>
  </property>
  <property fmtid="{D5CDD505-2E9C-101B-9397-08002B2CF9AE}" pid="8" name="Marketing Document Type">
    <vt:lpwstr/>
  </property>
  <property fmtid="{D5CDD505-2E9C-101B-9397-08002B2CF9AE}" pid="9" name="pd9c57eb43dd44a395313b7e9dccec3a">
    <vt:lpwstr/>
  </property>
  <property fmtid="{D5CDD505-2E9C-101B-9397-08002B2CF9AE}" pid="10" name="SALES TEST">
    <vt:lpwstr/>
  </property>
  <property fmtid="{D5CDD505-2E9C-101B-9397-08002B2CF9AE}" pid="11" name="Fiscal Year0">
    <vt:lpwstr/>
  </property>
  <property fmtid="{D5CDD505-2E9C-101B-9397-08002B2CF9AE}" pid="12" name="Product">
    <vt:lpwstr/>
  </property>
  <property fmtid="{D5CDD505-2E9C-101B-9397-08002B2CF9AE}" pid="13" name="Industry">
    <vt:lpwstr/>
  </property>
  <property fmtid="{D5CDD505-2E9C-101B-9397-08002B2CF9AE}" pid="14" name="Professional Services">
    <vt:lpwstr/>
  </property>
  <property fmtid="{D5CDD505-2E9C-101B-9397-08002B2CF9AE}" pid="15" name="Legal">
    <vt:lpwstr/>
  </property>
  <property fmtid="{D5CDD505-2E9C-101B-9397-08002B2CF9AE}" pid="16" name="Sales Type">
    <vt:lpwstr/>
  </property>
  <property fmtid="{D5CDD505-2E9C-101B-9397-08002B2CF9AE}" pid="17" name="b05cf790e9cc4c95a0781037f25bfafd">
    <vt:lpwstr/>
  </property>
  <property fmtid="{D5CDD505-2E9C-101B-9397-08002B2CF9AE}" pid="18" name="m7146b0c28894edba88e1d4deb8b1eeb">
    <vt:lpwstr/>
  </property>
</Properties>
</file>